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6"/>
  </p:notesMasterIdLst>
  <p:handoutMasterIdLst>
    <p:handoutMasterId r:id="rId17"/>
  </p:handoutMasterIdLst>
  <p:sldIdLst>
    <p:sldId id="267" r:id="rId5"/>
    <p:sldId id="277" r:id="rId6"/>
    <p:sldId id="271" r:id="rId7"/>
    <p:sldId id="269" r:id="rId8"/>
    <p:sldId id="279" r:id="rId9"/>
    <p:sldId id="281" r:id="rId10"/>
    <p:sldId id="280" r:id="rId11"/>
    <p:sldId id="273" r:id="rId12"/>
    <p:sldId id="278" r:id="rId13"/>
    <p:sldId id="283" r:id="rId14"/>
    <p:sldId id="265" r:id="rId15"/>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91" autoAdjust="0"/>
  </p:normalViewPr>
  <p:slideViewPr>
    <p:cSldViewPr snapToGrid="0" showGuides="1">
      <p:cViewPr varScale="1">
        <p:scale>
          <a:sx n="115" d="100"/>
          <a:sy n="115" d="100"/>
        </p:scale>
        <p:origin x="372" y="114"/>
      </p:cViewPr>
      <p:guideLst>
        <p:guide pos="3840"/>
        <p:guide orient="horz" pos="2160"/>
      </p:guideLst>
    </p:cSldViewPr>
  </p:slideViewPr>
  <p:notesTextViewPr>
    <p:cViewPr>
      <p:scale>
        <a:sx n="1" d="1"/>
        <a:sy n="1" d="1"/>
      </p:scale>
      <p:origin x="0" y="0"/>
    </p:cViewPr>
  </p:notesTextViewPr>
  <p:notesViewPr>
    <p:cSldViewPr snapToGrid="0" showGuides="1">
      <p:cViewPr varScale="1">
        <p:scale>
          <a:sx n="89" d="100"/>
          <a:sy n="89" d="100"/>
        </p:scale>
        <p:origin x="30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939FB0DB-6E14-4D38-930B-E188F6E13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id="{F6DB5971-2675-487B-9E88-02DB3F19D0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D435E3D-4779-4F74-B50E-7D6C92F116A8}" type="datetime1">
              <a:rPr lang="ru-RU" smtClean="0"/>
              <a:t>22.03.2023</a:t>
            </a:fld>
            <a:endParaRPr lang="ru-RU"/>
          </a:p>
        </p:txBody>
      </p:sp>
      <p:sp>
        <p:nvSpPr>
          <p:cNvPr id="4" name="Нижний колонтитул 3">
            <a:extLst>
              <a:ext uri="{FF2B5EF4-FFF2-40B4-BE49-F238E27FC236}">
                <a16:creationId xmlns:a16="http://schemas.microsoft.com/office/drawing/2014/main" id="{D98F2125-3128-41A1-8437-EB29536F4D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id="{4663736B-7E4B-4A53-8310-E0970E67F8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4B18F8-B739-4178-8D2D-879F4A27DC29}" type="slidenum">
              <a:rPr lang="ru-RU" smtClean="0"/>
              <a:t>‹#›</a:t>
            </a:fld>
            <a:endParaRPr lang="ru-RU"/>
          </a:p>
        </p:txBody>
      </p:sp>
    </p:spTree>
    <p:extLst>
      <p:ext uri="{BB962C8B-B14F-4D97-AF65-F5344CB8AC3E}">
        <p14:creationId xmlns:p14="http://schemas.microsoft.com/office/powerpoint/2010/main" val="2492907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04E80F0-1DF1-4858-9B22-BB5AEB10E915}" type="datetime1">
              <a:rPr lang="ru-RU" noProof="0" smtClean="0"/>
              <a:t>22.03.2023</a:t>
            </a:fld>
            <a:endParaRPr lang="ru-RU" noProof="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ru-RU" noProof="0" smtClean="0"/>
              <a:t>‹#›</a:t>
            </a:fld>
            <a:endParaRPr lang="ru-RU"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2</a:t>
            </a:fld>
            <a:endParaRPr lang="ru-RU"/>
          </a:p>
        </p:txBody>
      </p:sp>
    </p:spTree>
    <p:extLst>
      <p:ext uri="{BB962C8B-B14F-4D97-AF65-F5344CB8AC3E}">
        <p14:creationId xmlns:p14="http://schemas.microsoft.com/office/powerpoint/2010/main" val="628478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11</a:t>
            </a:fld>
            <a:endParaRPr lang="ru-RU"/>
          </a:p>
        </p:txBody>
      </p:sp>
    </p:spTree>
    <p:extLst>
      <p:ext uri="{BB962C8B-B14F-4D97-AF65-F5344CB8AC3E}">
        <p14:creationId xmlns:p14="http://schemas.microsoft.com/office/powerpoint/2010/main" val="134345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3</a:t>
            </a:fld>
            <a:endParaRPr lang="ru-RU"/>
          </a:p>
        </p:txBody>
      </p:sp>
    </p:spTree>
    <p:extLst>
      <p:ext uri="{BB962C8B-B14F-4D97-AF65-F5344CB8AC3E}">
        <p14:creationId xmlns:p14="http://schemas.microsoft.com/office/powerpoint/2010/main" val="27854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4</a:t>
            </a:fld>
            <a:endParaRPr lang="ru-RU"/>
          </a:p>
        </p:txBody>
      </p:sp>
    </p:spTree>
    <p:extLst>
      <p:ext uri="{BB962C8B-B14F-4D97-AF65-F5344CB8AC3E}">
        <p14:creationId xmlns:p14="http://schemas.microsoft.com/office/powerpoint/2010/main" val="1629514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5</a:t>
            </a:fld>
            <a:endParaRPr lang="ru-RU"/>
          </a:p>
        </p:txBody>
      </p:sp>
    </p:spTree>
    <p:extLst>
      <p:ext uri="{BB962C8B-B14F-4D97-AF65-F5344CB8AC3E}">
        <p14:creationId xmlns:p14="http://schemas.microsoft.com/office/powerpoint/2010/main" val="316808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6</a:t>
            </a:fld>
            <a:endParaRPr lang="ru-RU"/>
          </a:p>
        </p:txBody>
      </p:sp>
    </p:spTree>
    <p:extLst>
      <p:ext uri="{BB962C8B-B14F-4D97-AF65-F5344CB8AC3E}">
        <p14:creationId xmlns:p14="http://schemas.microsoft.com/office/powerpoint/2010/main" val="363865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7</a:t>
            </a:fld>
            <a:endParaRPr lang="ru-RU"/>
          </a:p>
        </p:txBody>
      </p:sp>
    </p:spTree>
    <p:extLst>
      <p:ext uri="{BB962C8B-B14F-4D97-AF65-F5344CB8AC3E}">
        <p14:creationId xmlns:p14="http://schemas.microsoft.com/office/powerpoint/2010/main" val="185162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8</a:t>
            </a:fld>
            <a:endParaRPr lang="ru-RU"/>
          </a:p>
        </p:txBody>
      </p:sp>
    </p:spTree>
    <p:extLst>
      <p:ext uri="{BB962C8B-B14F-4D97-AF65-F5344CB8AC3E}">
        <p14:creationId xmlns:p14="http://schemas.microsoft.com/office/powerpoint/2010/main" val="1254530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9</a:t>
            </a:fld>
            <a:endParaRPr lang="ru-RU"/>
          </a:p>
        </p:txBody>
      </p:sp>
    </p:spTree>
    <p:extLst>
      <p:ext uri="{BB962C8B-B14F-4D97-AF65-F5344CB8AC3E}">
        <p14:creationId xmlns:p14="http://schemas.microsoft.com/office/powerpoint/2010/main" val="26445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a:p>
        </p:txBody>
      </p:sp>
      <p:sp>
        <p:nvSpPr>
          <p:cNvPr id="4" name="Номер слайда 3"/>
          <p:cNvSpPr>
            <a:spLocks noGrp="1"/>
          </p:cNvSpPr>
          <p:nvPr>
            <p:ph type="sldNum" sz="quarter" idx="5"/>
          </p:nvPr>
        </p:nvSpPr>
        <p:spPr/>
        <p:txBody>
          <a:bodyPr rtlCol="0"/>
          <a:lstStyle/>
          <a:p>
            <a:pPr rtl="0"/>
            <a:fld id="{53D78A92-0141-4330-8F3E-FAADFAC23844}" type="slidenum">
              <a:rPr lang="ru-RU" smtClean="0"/>
              <a:t>10</a:t>
            </a:fld>
            <a:endParaRPr lang="ru-RU"/>
          </a:p>
        </p:txBody>
      </p:sp>
    </p:spTree>
    <p:extLst>
      <p:ext uri="{BB962C8B-B14F-4D97-AF65-F5344CB8AC3E}">
        <p14:creationId xmlns:p14="http://schemas.microsoft.com/office/powerpoint/2010/main" val="340037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21" name="Рисунок 20">
            <a:extLst>
              <a:ext uri="{FF2B5EF4-FFF2-40B4-BE49-F238E27FC236}">
                <a16:creationId xmlns:a16="http://schemas.microsoft.com/office/drawing/2014/main" id="{5230445E-A660-448A-B4DC-782AD0E5DA6F}"/>
              </a:ext>
            </a:extLst>
          </p:cNvPr>
          <p:cNvSpPr>
            <a:spLocks noGrp="1"/>
          </p:cNvSpPr>
          <p:nvPr>
            <p:ph type="pic" sz="quarter" idx="22" hasCustomPrompt="1"/>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фото</a:t>
            </a:r>
          </a:p>
        </p:txBody>
      </p:sp>
      <p:sp>
        <p:nvSpPr>
          <p:cNvPr id="22" name="Рисунок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ru-RU" noProof="0"/>
              <a:t> </a:t>
            </a:r>
          </a:p>
        </p:txBody>
      </p:sp>
      <p:sp>
        <p:nvSpPr>
          <p:cNvPr id="26" name="Заголовок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rtlCol="0">
            <a:noAutofit/>
          </a:bodyPr>
          <a:lstStyle>
            <a:lvl1pPr algn="l">
              <a:defRPr sz="7000" b="1">
                <a:solidFill>
                  <a:schemeClr val="bg1"/>
                </a:solidFill>
              </a:defRPr>
            </a:lvl1pPr>
          </a:lstStyle>
          <a:p>
            <a:pPr rtl="0"/>
            <a:r>
              <a:rPr lang="ru-RU" noProof="0"/>
              <a:t>ЗАГОЛОВОК</a:t>
            </a:r>
            <a:br>
              <a:rPr lang="ru-RU" noProof="0"/>
            </a:br>
            <a:r>
              <a:rPr lang="ru-RU" noProof="0"/>
              <a:t>ПРЕЗЕНТАЦИИ</a:t>
            </a:r>
          </a:p>
        </p:txBody>
      </p:sp>
      <p:sp>
        <p:nvSpPr>
          <p:cNvPr id="27" name="Текст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rtlCol="0">
            <a:noAutofit/>
          </a:bodyPr>
          <a:lstStyle>
            <a:lvl1pPr marL="0" indent="0" algn="l">
              <a:buNone/>
              <a:defRPr sz="3500" b="0" i="0">
                <a:solidFill>
                  <a:schemeClr val="tx2"/>
                </a:solidFill>
              </a:defRPr>
            </a:lvl1pPr>
          </a:lstStyle>
          <a:p>
            <a:pPr lvl="0" rtl="0"/>
            <a:r>
              <a:rPr lang="ru-RU" noProof="0"/>
              <a:t>Ключевая фраза</a:t>
            </a:r>
            <a:br>
              <a:rPr lang="ru-RU" noProof="0"/>
            </a:br>
            <a:r>
              <a:rPr lang="ru-RU" noProof="0"/>
              <a:t>презентации</a:t>
            </a:r>
          </a:p>
        </p:txBody>
      </p:sp>
      <p:sp>
        <p:nvSpPr>
          <p:cNvPr id="29" name="Текст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rtlCol="0">
            <a:noAutofit/>
          </a:bodyPr>
          <a:lstStyle>
            <a:lvl1pPr marL="0" indent="0" algn="l" rtl="0">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20ГГ</a:t>
            </a:r>
          </a:p>
        </p:txBody>
      </p:sp>
      <p:sp>
        <p:nvSpPr>
          <p:cNvPr id="30" name="Текст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rtlCol="0">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Месяц</a:t>
            </a:r>
          </a:p>
        </p:txBody>
      </p:sp>
    </p:spTree>
    <p:extLst>
      <p:ext uri="{BB962C8B-B14F-4D97-AF65-F5344CB8AC3E}">
        <p14:creationId xmlns:p14="http://schemas.microsoft.com/office/powerpoint/2010/main" val="37683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Макет благодарственного текста">
    <p:bg>
      <p:bgPr>
        <a:solidFill>
          <a:schemeClr val="accent6"/>
        </a:solidFill>
        <a:effectLst/>
      </p:bgPr>
    </p:bg>
    <p:spTree>
      <p:nvGrpSpPr>
        <p:cNvPr id="1" name=""/>
        <p:cNvGrpSpPr/>
        <p:nvPr/>
      </p:nvGrpSpPr>
      <p:grpSpPr>
        <a:xfrm>
          <a:off x="0" y="0"/>
          <a:ext cx="0" cy="0"/>
          <a:chOff x="0" y="0"/>
          <a:chExt cx="0" cy="0"/>
        </a:xfrm>
      </p:grpSpPr>
      <p:sp>
        <p:nvSpPr>
          <p:cNvPr id="33" name="Рисунок 32">
            <a:extLst>
              <a:ext uri="{FF2B5EF4-FFF2-40B4-BE49-F238E27FC236}">
                <a16:creationId xmlns:a16="http://schemas.microsoft.com/office/drawing/2014/main" id="{88BA6D96-EFE3-4743-8FB5-544E9692D111}"/>
              </a:ext>
            </a:extLst>
          </p:cNvPr>
          <p:cNvSpPr>
            <a:spLocks noGrp="1"/>
          </p:cNvSpPr>
          <p:nvPr>
            <p:ph type="pic" sz="quarter" idx="26" hasCustomPrompt="1"/>
          </p:nvPr>
        </p:nvSpPr>
        <p:spPr>
          <a:xfrm>
            <a:off x="2" y="0"/>
            <a:ext cx="9155429" cy="6858000"/>
          </a:xfrm>
          <a:custGeom>
            <a:avLst/>
            <a:gdLst>
              <a:gd name="connsiteX0" fmla="*/ 5490209 w 9155429"/>
              <a:gd name="connsiteY0" fmla="*/ 3511550 h 6858000"/>
              <a:gd name="connsiteX1" fmla="*/ 6979919 w 9155429"/>
              <a:gd name="connsiteY1" fmla="*/ 3511550 h 6858000"/>
              <a:gd name="connsiteX2" fmla="*/ 5541009 w 9155429"/>
              <a:gd name="connsiteY2" fmla="*/ 6858000 h 6858000"/>
              <a:gd name="connsiteX3" fmla="*/ 4050029 w 9155429"/>
              <a:gd name="connsiteY3" fmla="*/ 6858000 h 6858000"/>
              <a:gd name="connsiteX4" fmla="*/ 0 w 9155429"/>
              <a:gd name="connsiteY4" fmla="*/ 3511550 h 6858000"/>
              <a:gd name="connsiteX5" fmla="*/ 2444750 w 9155429"/>
              <a:gd name="connsiteY5" fmla="*/ 3511550 h 6858000"/>
              <a:gd name="connsiteX6" fmla="*/ 1004570 w 9155429"/>
              <a:gd name="connsiteY6" fmla="*/ 6858000 h 6858000"/>
              <a:gd name="connsiteX7" fmla="*/ 0 w 9155429"/>
              <a:gd name="connsiteY7" fmla="*/ 6858000 h 6858000"/>
              <a:gd name="connsiteX8" fmla="*/ 7001509 w 9155429"/>
              <a:gd name="connsiteY8" fmla="*/ 1 h 6858000"/>
              <a:gd name="connsiteX9" fmla="*/ 8491219 w 9155429"/>
              <a:gd name="connsiteY9" fmla="*/ 1 h 6858000"/>
              <a:gd name="connsiteX10" fmla="*/ 7051039 w 9155429"/>
              <a:gd name="connsiteY10" fmla="*/ 3346450 h 6858000"/>
              <a:gd name="connsiteX11" fmla="*/ 5561329 w 9155429"/>
              <a:gd name="connsiteY11" fmla="*/ 3346450 h 6858000"/>
              <a:gd name="connsiteX12" fmla="*/ 8722359 w 9155429"/>
              <a:gd name="connsiteY12" fmla="*/ 0 h 6858000"/>
              <a:gd name="connsiteX13" fmla="*/ 9155429 w 9155429"/>
              <a:gd name="connsiteY13" fmla="*/ 0 h 6858000"/>
              <a:gd name="connsiteX14" fmla="*/ 6203949 w 9155429"/>
              <a:gd name="connsiteY14" fmla="*/ 6858000 h 6858000"/>
              <a:gd name="connsiteX15" fmla="*/ 5772149 w 9155429"/>
              <a:gd name="connsiteY15" fmla="*/ 6858000 h 6858000"/>
              <a:gd name="connsiteX16" fmla="*/ 4190999 w 9155429"/>
              <a:gd name="connsiteY16" fmla="*/ 0 h 6858000"/>
              <a:gd name="connsiteX17" fmla="*/ 6753859 w 9155429"/>
              <a:gd name="connsiteY17" fmla="*/ 0 h 6858000"/>
              <a:gd name="connsiteX18" fmla="*/ 3802379 w 9155429"/>
              <a:gd name="connsiteY18" fmla="*/ 6858000 h 6858000"/>
              <a:gd name="connsiteX19" fmla="*/ 1239520 w 9155429"/>
              <a:gd name="connsiteY19" fmla="*/ 6858000 h 6858000"/>
              <a:gd name="connsiteX20" fmla="*/ 0 w 9155429"/>
              <a:gd name="connsiteY20" fmla="*/ 0 h 6858000"/>
              <a:gd name="connsiteX21" fmla="*/ 3956050 w 9155429"/>
              <a:gd name="connsiteY21" fmla="*/ 0 h 6858000"/>
              <a:gd name="connsiteX22" fmla="*/ 2515869 w 9155429"/>
              <a:gd name="connsiteY22" fmla="*/ 3346450 h 6858000"/>
              <a:gd name="connsiteX23" fmla="*/ 0 w 9155429"/>
              <a:gd name="connsiteY23" fmla="*/ 3346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429" h="6858000">
                <a:moveTo>
                  <a:pt x="5490209" y="3511550"/>
                </a:moveTo>
                <a:lnTo>
                  <a:pt x="6979919" y="3511550"/>
                </a:lnTo>
                <a:lnTo>
                  <a:pt x="5541009" y="6858000"/>
                </a:lnTo>
                <a:lnTo>
                  <a:pt x="4050029" y="6858000"/>
                </a:lnTo>
                <a:close/>
                <a:moveTo>
                  <a:pt x="0" y="3511550"/>
                </a:moveTo>
                <a:lnTo>
                  <a:pt x="2444750" y="3511550"/>
                </a:lnTo>
                <a:lnTo>
                  <a:pt x="1004570" y="6858000"/>
                </a:lnTo>
                <a:lnTo>
                  <a:pt x="0" y="6858000"/>
                </a:lnTo>
                <a:close/>
                <a:moveTo>
                  <a:pt x="7001509" y="1"/>
                </a:moveTo>
                <a:lnTo>
                  <a:pt x="8491219" y="1"/>
                </a:lnTo>
                <a:lnTo>
                  <a:pt x="7051039" y="3346450"/>
                </a:lnTo>
                <a:lnTo>
                  <a:pt x="5561329" y="3346450"/>
                </a:lnTo>
                <a:close/>
                <a:moveTo>
                  <a:pt x="8722359" y="0"/>
                </a:moveTo>
                <a:lnTo>
                  <a:pt x="9155429" y="0"/>
                </a:lnTo>
                <a:lnTo>
                  <a:pt x="6203949" y="6858000"/>
                </a:lnTo>
                <a:lnTo>
                  <a:pt x="5772149" y="6858000"/>
                </a:lnTo>
                <a:close/>
                <a:moveTo>
                  <a:pt x="4190999" y="0"/>
                </a:moveTo>
                <a:lnTo>
                  <a:pt x="6753859" y="0"/>
                </a:lnTo>
                <a:lnTo>
                  <a:pt x="3802379" y="6858000"/>
                </a:lnTo>
                <a:lnTo>
                  <a:pt x="1239520" y="6858000"/>
                </a:lnTo>
                <a:close/>
                <a:moveTo>
                  <a:pt x="0" y="0"/>
                </a:moveTo>
                <a:lnTo>
                  <a:pt x="3956050" y="0"/>
                </a:lnTo>
                <a:lnTo>
                  <a:pt x="2515869" y="3346450"/>
                </a:lnTo>
                <a:lnTo>
                  <a:pt x="0" y="3346450"/>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фото</a:t>
            </a:r>
          </a:p>
        </p:txBody>
      </p:sp>
      <p:sp>
        <p:nvSpPr>
          <p:cNvPr id="14" name="Рисунок 19">
            <a:extLst>
              <a:ext uri="{FF2B5EF4-FFF2-40B4-BE49-F238E27FC236}">
                <a16:creationId xmlns:a16="http://schemas.microsoft.com/office/drawing/2014/main" id="{97347B99-304D-468D-B6F0-9D59E6077A64}"/>
              </a:ext>
            </a:extLst>
          </p:cNvPr>
          <p:cNvSpPr/>
          <p:nvPr userDrawn="1"/>
        </p:nvSpPr>
        <p:spPr>
          <a:xfrm flipH="1">
            <a:off x="9004387" y="3285679"/>
            <a:ext cx="3191256" cy="146304"/>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ru-RU" noProof="0"/>
              <a:t> </a:t>
            </a:r>
          </a:p>
        </p:txBody>
      </p:sp>
      <p:sp>
        <p:nvSpPr>
          <p:cNvPr id="20" name="Заголовок 1">
            <a:extLst>
              <a:ext uri="{FF2B5EF4-FFF2-40B4-BE49-F238E27FC236}">
                <a16:creationId xmlns:a16="http://schemas.microsoft.com/office/drawing/2014/main" id="{BB615286-AF88-4751-9BF6-3F030092F6F6}"/>
              </a:ext>
            </a:extLst>
          </p:cNvPr>
          <p:cNvSpPr>
            <a:spLocks noGrp="1"/>
          </p:cNvSpPr>
          <p:nvPr>
            <p:ph type="title" hasCustomPrompt="1"/>
          </p:nvPr>
        </p:nvSpPr>
        <p:spPr>
          <a:xfrm>
            <a:off x="7192372" y="973512"/>
            <a:ext cx="4183939" cy="2281355"/>
          </a:xfrm>
        </p:spPr>
        <p:txBody>
          <a:bodyPr rtlCol="0">
            <a:noAutofit/>
          </a:bodyPr>
          <a:lstStyle>
            <a:lvl1pPr algn="r">
              <a:defRPr sz="7000" b="1">
                <a:solidFill>
                  <a:schemeClr val="bg1"/>
                </a:solidFill>
              </a:defRPr>
            </a:lvl1pPr>
          </a:lstStyle>
          <a:p>
            <a:pPr rtl="0"/>
            <a:r>
              <a:rPr lang="ru-RU" noProof="0"/>
              <a:t>БЛАГОДАРИМ</a:t>
            </a:r>
            <a:br>
              <a:rPr lang="ru-RU" noProof="0"/>
            </a:br>
            <a:r>
              <a:rPr lang="ru-RU" noProof="0"/>
              <a:t>ВАС!</a:t>
            </a:r>
          </a:p>
        </p:txBody>
      </p:sp>
      <p:sp>
        <p:nvSpPr>
          <p:cNvPr id="21" name="Текст 14">
            <a:extLst>
              <a:ext uri="{FF2B5EF4-FFF2-40B4-BE49-F238E27FC236}">
                <a16:creationId xmlns:a16="http://schemas.microsoft.com/office/drawing/2014/main" id="{5E15D97E-2723-48C3-B835-65DB0286DB64}"/>
              </a:ext>
            </a:extLst>
          </p:cNvPr>
          <p:cNvSpPr>
            <a:spLocks noGrp="1"/>
          </p:cNvSpPr>
          <p:nvPr>
            <p:ph type="body" sz="quarter" idx="13" hasCustomPrompt="1"/>
          </p:nvPr>
        </p:nvSpPr>
        <p:spPr>
          <a:xfrm>
            <a:off x="8240540" y="3675708"/>
            <a:ext cx="3135771" cy="1101897"/>
          </a:xfrm>
        </p:spPr>
        <p:txBody>
          <a:bodyPr rtlCol="0">
            <a:noAutofit/>
          </a:bodyPr>
          <a:lstStyle>
            <a:lvl1pPr marL="0" indent="0" algn="r">
              <a:buNone/>
              <a:defRPr sz="3500" b="0" i="0">
                <a:solidFill>
                  <a:schemeClr val="tx2"/>
                </a:solidFill>
              </a:defRPr>
            </a:lvl1pPr>
          </a:lstStyle>
          <a:p>
            <a:pPr lvl="0" rtl="0"/>
            <a:r>
              <a:rPr lang="ru-RU" noProof="0"/>
              <a:t>Иван</a:t>
            </a:r>
            <a:br>
              <a:rPr lang="ru-RU" noProof="0"/>
            </a:br>
            <a:r>
              <a:rPr lang="ru-RU" noProof="0"/>
              <a:t>Воронков</a:t>
            </a:r>
          </a:p>
        </p:txBody>
      </p:sp>
      <p:sp>
        <p:nvSpPr>
          <p:cNvPr id="25" name="Текст 26">
            <a:extLst>
              <a:ext uri="{FF2B5EF4-FFF2-40B4-BE49-F238E27FC236}">
                <a16:creationId xmlns:a16="http://schemas.microsoft.com/office/drawing/2014/main" id="{4D45CEBA-121A-426A-897A-9E3CDC5F5CC1}"/>
              </a:ext>
            </a:extLst>
          </p:cNvPr>
          <p:cNvSpPr>
            <a:spLocks noGrp="1"/>
          </p:cNvSpPr>
          <p:nvPr>
            <p:ph type="body" sz="quarter" idx="22" hasCustomPrompt="1"/>
          </p:nvPr>
        </p:nvSpPr>
        <p:spPr>
          <a:xfrm>
            <a:off x="7008780" y="5019264"/>
            <a:ext cx="4367531" cy="474519"/>
          </a:xfrm>
        </p:spPr>
        <p:txBody>
          <a:bodyPr rtlCol="0">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678-555-0128</a:t>
            </a:r>
          </a:p>
        </p:txBody>
      </p:sp>
      <p:sp>
        <p:nvSpPr>
          <p:cNvPr id="28" name="Текст 26">
            <a:extLst>
              <a:ext uri="{FF2B5EF4-FFF2-40B4-BE49-F238E27FC236}">
                <a16:creationId xmlns:a16="http://schemas.microsoft.com/office/drawing/2014/main" id="{0767B0C7-7BD9-4BF1-8D3D-91DED23803E6}"/>
              </a:ext>
            </a:extLst>
          </p:cNvPr>
          <p:cNvSpPr>
            <a:spLocks noGrp="1"/>
          </p:cNvSpPr>
          <p:nvPr>
            <p:ph type="body" sz="quarter" idx="23" hasCustomPrompt="1"/>
          </p:nvPr>
        </p:nvSpPr>
        <p:spPr>
          <a:xfrm>
            <a:off x="7008780" y="4805882"/>
            <a:ext cx="4367531" cy="288000"/>
          </a:xfrm>
        </p:spPr>
        <p:txBody>
          <a:bodyPr rtlCol="0">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Телефон</a:t>
            </a:r>
          </a:p>
        </p:txBody>
      </p:sp>
      <p:sp>
        <p:nvSpPr>
          <p:cNvPr id="31" name="Текст 26">
            <a:extLst>
              <a:ext uri="{FF2B5EF4-FFF2-40B4-BE49-F238E27FC236}">
                <a16:creationId xmlns:a16="http://schemas.microsoft.com/office/drawing/2014/main" id="{26B74744-5435-47DD-B65F-16D8E7AC1557}"/>
              </a:ext>
            </a:extLst>
          </p:cNvPr>
          <p:cNvSpPr>
            <a:spLocks noGrp="1"/>
          </p:cNvSpPr>
          <p:nvPr>
            <p:ph type="body" sz="quarter" idx="24" hasCustomPrompt="1"/>
          </p:nvPr>
        </p:nvSpPr>
        <p:spPr>
          <a:xfrm>
            <a:off x="5455755" y="5685822"/>
            <a:ext cx="5920556" cy="474519"/>
          </a:xfrm>
        </p:spPr>
        <p:txBody>
          <a:bodyPr rtlCol="0">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voronkov@example.com</a:t>
            </a:r>
          </a:p>
        </p:txBody>
      </p:sp>
      <p:sp>
        <p:nvSpPr>
          <p:cNvPr id="32" name="Текст 26">
            <a:extLst>
              <a:ext uri="{FF2B5EF4-FFF2-40B4-BE49-F238E27FC236}">
                <a16:creationId xmlns:a16="http://schemas.microsoft.com/office/drawing/2014/main" id="{20815411-0E43-4B6B-92C7-6E312091ABAB}"/>
              </a:ext>
            </a:extLst>
          </p:cNvPr>
          <p:cNvSpPr>
            <a:spLocks noGrp="1"/>
          </p:cNvSpPr>
          <p:nvPr>
            <p:ph type="body" sz="quarter" idx="25" hasCustomPrompt="1"/>
          </p:nvPr>
        </p:nvSpPr>
        <p:spPr>
          <a:xfrm>
            <a:off x="7008780" y="5466001"/>
            <a:ext cx="4367531" cy="288000"/>
          </a:xfrm>
        </p:spPr>
        <p:txBody>
          <a:bodyPr rtlCol="0">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a:t>Эл. почта</a:t>
            </a:r>
          </a:p>
        </p:txBody>
      </p:sp>
    </p:spTree>
    <p:extLst>
      <p:ext uri="{BB962C8B-B14F-4D97-AF65-F5344CB8AC3E}">
        <p14:creationId xmlns:p14="http://schemas.microsoft.com/office/powerpoint/2010/main" val="215319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4" name="Полилиния: Фигура 13">
            <a:extLst>
              <a:ext uri="{FF2B5EF4-FFF2-40B4-BE49-F238E27FC236}">
                <a16:creationId xmlns:a16="http://schemas.microsoft.com/office/drawing/2014/main" id="{8E43AF0D-28CB-4D3A-A944-CE3DCAAC5657}"/>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rtl="0"/>
            <a:endParaRPr lang="ru-RU" noProof="0"/>
          </a:p>
        </p:txBody>
      </p:sp>
      <p:sp>
        <p:nvSpPr>
          <p:cNvPr id="22" name="Рисунок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pPr rtl="0"/>
            <a:r>
              <a:rPr lang="ru-RU" noProof="0"/>
              <a:t> </a:t>
            </a:r>
          </a:p>
        </p:txBody>
      </p:sp>
      <p:sp>
        <p:nvSpPr>
          <p:cNvPr id="26" name="Заголовок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rtlCol="0">
            <a:noAutofit/>
          </a:bodyPr>
          <a:lstStyle>
            <a:lvl1pPr algn="l">
              <a:defRPr sz="7000" b="1">
                <a:solidFill>
                  <a:schemeClr val="bg1"/>
                </a:solidFill>
              </a:defRPr>
            </a:lvl1pPr>
          </a:lstStyle>
          <a:p>
            <a:pPr rtl="0"/>
            <a:r>
              <a:rPr lang="ru-RU" noProof="0"/>
              <a:t>ЗАГОЛОВОК</a:t>
            </a:r>
            <a:br>
              <a:rPr lang="ru-RU" noProof="0"/>
            </a:br>
            <a:r>
              <a:rPr lang="ru-RU" noProof="0"/>
              <a:t>ПРЕЗЕНТАЦИИ</a:t>
            </a:r>
          </a:p>
        </p:txBody>
      </p:sp>
      <p:sp>
        <p:nvSpPr>
          <p:cNvPr id="15" name="Подзаголовок 2">
            <a:extLst>
              <a:ext uri="{FF2B5EF4-FFF2-40B4-BE49-F238E27FC236}">
                <a16:creationId xmlns:a16="http://schemas.microsoft.com/office/drawing/2014/main" id="{8046DF3F-8EBA-4583-9F19-45C979FDAB65}"/>
              </a:ext>
            </a:extLst>
          </p:cNvPr>
          <p:cNvSpPr>
            <a:spLocks noGrp="1"/>
          </p:cNvSpPr>
          <p:nvPr>
            <p:ph type="subTitle" idx="1"/>
          </p:nvPr>
        </p:nvSpPr>
        <p:spPr>
          <a:xfrm>
            <a:off x="770021" y="3773554"/>
            <a:ext cx="10090287" cy="1101897"/>
          </a:xfrm>
        </p:spPr>
        <p:txBody>
          <a:bodyPr vert="horz" lIns="91440" tIns="45720" rIns="91440" bIns="45720" rtlCol="0">
            <a:noAutofit/>
          </a:bodyPr>
          <a:lstStyle>
            <a:lvl1pPr marL="0" indent="0">
              <a:buNone/>
              <a:defRPr lang="en-US" sz="3500" b="0" i="0"/>
            </a:lvl1pPr>
          </a:lstStyle>
          <a:p>
            <a:pPr marL="228600" lvl="0" indent="-228600" rtl="0"/>
            <a:r>
              <a:rPr lang="ru-RU" noProof="0" smtClean="0"/>
              <a:t>Образец подзаголовка</a:t>
            </a:r>
            <a:endParaRPr lang="ru-RU" noProof="0"/>
          </a:p>
        </p:txBody>
      </p:sp>
    </p:spTree>
    <p:extLst>
      <p:ext uri="{BB962C8B-B14F-4D97-AF65-F5344CB8AC3E}">
        <p14:creationId xmlns:p14="http://schemas.microsoft.com/office/powerpoint/2010/main" val="1946741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9" name="Полилиния: Фигура 8">
            <a:extLst>
              <a:ext uri="{FF2B5EF4-FFF2-40B4-BE49-F238E27FC236}">
                <a16:creationId xmlns:a16="http://schemas.microsoft.com/office/drawing/2014/main" id="{982713AA-FAF7-4D64-AB9D-53ACFDBF8B5B}"/>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rtl="0"/>
            <a:endParaRPr lang="ru-RU" noProof="0"/>
          </a:p>
        </p:txBody>
      </p:sp>
      <p:sp>
        <p:nvSpPr>
          <p:cNvPr id="2" name="Заголовок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rtlCol="0">
            <a:normAutofit/>
          </a:bodyPr>
          <a:lstStyle>
            <a:lvl1pPr algn="l">
              <a:defRPr sz="4000" b="1">
                <a:solidFill>
                  <a:schemeClr val="bg1"/>
                </a:solidFill>
              </a:defRPr>
            </a:lvl1pPr>
          </a:lstStyle>
          <a:p>
            <a:pPr rtl="0"/>
            <a:r>
              <a:rPr lang="ru-RU" noProof="0"/>
              <a:t>СЛАЙД-РАЗДЕЛИТЕЛЬ</a:t>
            </a:r>
          </a:p>
        </p:txBody>
      </p:sp>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5" name="Рисунок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7" name="Рисунок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10" name="Текст 2">
            <a:extLst>
              <a:ext uri="{FF2B5EF4-FFF2-40B4-BE49-F238E27FC236}">
                <a16:creationId xmlns:a16="http://schemas.microsoft.com/office/drawing/2014/main" id="{A3B87DE7-6A4B-4A0E-8622-C9BA93F0B364}"/>
              </a:ext>
            </a:extLst>
          </p:cNvPr>
          <p:cNvSpPr>
            <a:spLocks noGrp="1"/>
          </p:cNvSpPr>
          <p:nvPr>
            <p:ph type="body" idx="1"/>
          </p:nvPr>
        </p:nvSpPr>
        <p:spPr>
          <a:xfrm>
            <a:off x="777240" y="2225393"/>
            <a:ext cx="5110693" cy="782638"/>
          </a:xfrm>
        </p:spPr>
        <p:txBody>
          <a:bodyPr vert="horz" lIns="91440" tIns="45720" rIns="91440" bIns="45720" rtlCol="0">
            <a:normAutofit/>
          </a:bodyPr>
          <a:lstStyle>
            <a:lvl1pPr marL="0" indent="0">
              <a:buNone/>
              <a:defRPr lang="en-US" sz="2200"/>
            </a:lvl1pPr>
          </a:lstStyle>
          <a:p>
            <a:pPr marL="228600" lvl="0" indent="-228600" rtl="0"/>
            <a:r>
              <a:rPr lang="ru-RU" noProof="0" smtClean="0"/>
              <a:t>Образец текста</a:t>
            </a:r>
          </a:p>
        </p:txBody>
      </p:sp>
    </p:spTree>
    <p:extLst>
      <p:ext uri="{BB962C8B-B14F-4D97-AF65-F5344CB8AC3E}">
        <p14:creationId xmlns:p14="http://schemas.microsoft.com/office/powerpoint/2010/main" val="3472388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4" name="Рисунок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2" name="Заголовок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ru-RU" noProof="0" smtClean="0"/>
              <a:t>Образец заголовка</a:t>
            </a:r>
            <a:endParaRPr lang="ru-RU" noProof="0"/>
          </a:p>
        </p:txBody>
      </p:sp>
      <p:sp>
        <p:nvSpPr>
          <p:cNvPr id="10" name="Объект 2">
            <a:extLst>
              <a:ext uri="{FF2B5EF4-FFF2-40B4-BE49-F238E27FC236}">
                <a16:creationId xmlns:a16="http://schemas.microsoft.com/office/drawing/2014/main" id="{83799919-7F2B-44B7-BF0B-B0CE733AC667}"/>
              </a:ext>
            </a:extLst>
          </p:cNvPr>
          <p:cNvSpPr>
            <a:spLocks noGrp="1"/>
          </p:cNvSpPr>
          <p:nvPr>
            <p:ph idx="1"/>
          </p:nvPr>
        </p:nvSpPr>
        <p:spPr>
          <a:xfrm>
            <a:off x="838200" y="2277755"/>
            <a:ext cx="10515600" cy="389920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143112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Два типа содержимого">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4" name="Рисунок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2" name="Заголовок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ru-RU" noProof="0" smtClean="0"/>
              <a:t>Образец заголовка</a:t>
            </a:r>
            <a:endParaRPr lang="ru-RU" noProof="0"/>
          </a:p>
        </p:txBody>
      </p:sp>
      <p:sp>
        <p:nvSpPr>
          <p:cNvPr id="15" name="Объект 2">
            <a:extLst>
              <a:ext uri="{FF2B5EF4-FFF2-40B4-BE49-F238E27FC236}">
                <a16:creationId xmlns:a16="http://schemas.microsoft.com/office/drawing/2014/main" id="{5460D6CB-9BA0-4BA9-9CF5-9D21E9F570CE}"/>
              </a:ext>
            </a:extLst>
          </p:cNvPr>
          <p:cNvSpPr>
            <a:spLocks noGrp="1"/>
          </p:cNvSpPr>
          <p:nvPr>
            <p:ph sz="half" idx="1"/>
          </p:nvPr>
        </p:nvSpPr>
        <p:spPr>
          <a:xfrm>
            <a:off x="838200" y="2277755"/>
            <a:ext cx="5181600" cy="3899207"/>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6" name="Объект 3">
            <a:extLst>
              <a:ext uri="{FF2B5EF4-FFF2-40B4-BE49-F238E27FC236}">
                <a16:creationId xmlns:a16="http://schemas.microsoft.com/office/drawing/2014/main" id="{EB0DDB5D-8949-4E45-A7CD-0402580BB05B}"/>
              </a:ext>
            </a:extLst>
          </p:cNvPr>
          <p:cNvSpPr>
            <a:spLocks noGrp="1"/>
          </p:cNvSpPr>
          <p:nvPr>
            <p:ph sz="half" idx="2"/>
          </p:nvPr>
        </p:nvSpPr>
        <p:spPr>
          <a:xfrm>
            <a:off x="6172200" y="2277755"/>
            <a:ext cx="5181600" cy="3899208"/>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387060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4" name="Рисунок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2" name="Заголовок 1">
            <a:extLst>
              <a:ext uri="{FF2B5EF4-FFF2-40B4-BE49-F238E27FC236}">
                <a16:creationId xmlns:a16="http://schemas.microsoft.com/office/drawing/2014/main" id="{BF046B1A-A07C-45A3-8FE5-724E34853137}"/>
              </a:ext>
            </a:extLst>
          </p:cNvPr>
          <p:cNvSpPr>
            <a:spLocks noGrp="1"/>
          </p:cNvSpPr>
          <p:nvPr>
            <p:ph type="title"/>
          </p:nvPr>
        </p:nvSpPr>
        <p:spPr/>
        <p:txBody>
          <a:bodyPr rtlCol="0" anchor="b"/>
          <a:lstStyle/>
          <a:p>
            <a:pPr rtl="0"/>
            <a:r>
              <a:rPr lang="ru-RU" noProof="0" smtClean="0"/>
              <a:t>Образец заголовка</a:t>
            </a:r>
            <a:endParaRPr lang="ru-RU" noProof="0"/>
          </a:p>
        </p:txBody>
      </p:sp>
      <p:sp>
        <p:nvSpPr>
          <p:cNvPr id="15" name="Текст 2">
            <a:extLst>
              <a:ext uri="{FF2B5EF4-FFF2-40B4-BE49-F238E27FC236}">
                <a16:creationId xmlns:a16="http://schemas.microsoft.com/office/drawing/2014/main" id="{82C817C4-D92F-4269-B22D-5C2E522418D8}"/>
              </a:ext>
            </a:extLst>
          </p:cNvPr>
          <p:cNvSpPr>
            <a:spLocks noGrp="1"/>
          </p:cNvSpPr>
          <p:nvPr>
            <p:ph type="body" idx="1"/>
          </p:nvPr>
        </p:nvSpPr>
        <p:spPr>
          <a:xfrm>
            <a:off x="839788" y="2068513"/>
            <a:ext cx="5157787" cy="436562"/>
          </a:xfrm>
        </p:spPr>
        <p:txBody>
          <a:bodyPr rtlCol="0"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6" name="Объект 3">
            <a:extLst>
              <a:ext uri="{FF2B5EF4-FFF2-40B4-BE49-F238E27FC236}">
                <a16:creationId xmlns:a16="http://schemas.microsoft.com/office/drawing/2014/main" id="{C61514A7-2DEE-47E3-BCB4-FB81E9981DA7}"/>
              </a:ext>
            </a:extLst>
          </p:cNvPr>
          <p:cNvSpPr>
            <a:spLocks noGrp="1"/>
          </p:cNvSpPr>
          <p:nvPr>
            <p:ph sz="half" idx="2"/>
          </p:nvPr>
        </p:nvSpPr>
        <p:spPr>
          <a:xfrm>
            <a:off x="839788" y="2505075"/>
            <a:ext cx="5157787"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7" name="Текст 4">
            <a:extLst>
              <a:ext uri="{FF2B5EF4-FFF2-40B4-BE49-F238E27FC236}">
                <a16:creationId xmlns:a16="http://schemas.microsoft.com/office/drawing/2014/main" id="{3455C9D3-0938-4236-8E64-BBF582FCD239}"/>
              </a:ext>
            </a:extLst>
          </p:cNvPr>
          <p:cNvSpPr>
            <a:spLocks noGrp="1"/>
          </p:cNvSpPr>
          <p:nvPr>
            <p:ph type="body" sz="quarter" idx="3"/>
          </p:nvPr>
        </p:nvSpPr>
        <p:spPr>
          <a:xfrm>
            <a:off x="6172200" y="2068511"/>
            <a:ext cx="5183188" cy="436563"/>
          </a:xfrm>
        </p:spPr>
        <p:txBody>
          <a:bodyPr rtlCol="0"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8" name="Объект 5">
            <a:extLst>
              <a:ext uri="{FF2B5EF4-FFF2-40B4-BE49-F238E27FC236}">
                <a16:creationId xmlns:a16="http://schemas.microsoft.com/office/drawing/2014/main" id="{7331E254-1410-4989-81DE-84B684ACC71F}"/>
              </a:ext>
            </a:extLst>
          </p:cNvPr>
          <p:cNvSpPr>
            <a:spLocks noGrp="1"/>
          </p:cNvSpPr>
          <p:nvPr>
            <p:ph sz="quarter" idx="4"/>
          </p:nvPr>
        </p:nvSpPr>
        <p:spPr>
          <a:xfrm>
            <a:off x="6172200" y="2505075"/>
            <a:ext cx="5183188"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Tree>
    <p:extLst>
      <p:ext uri="{BB962C8B-B14F-4D97-AF65-F5344CB8AC3E}">
        <p14:creationId xmlns:p14="http://schemas.microsoft.com/office/powerpoint/2010/main" val="221810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7" name="Заголовок 1">
            <a:extLst>
              <a:ext uri="{FF2B5EF4-FFF2-40B4-BE49-F238E27FC236}">
                <a16:creationId xmlns:a16="http://schemas.microsoft.com/office/drawing/2014/main" id="{F68ABD79-6AF5-4911-BEC2-A492F3ECD83D}"/>
              </a:ext>
            </a:extLst>
          </p:cNvPr>
          <p:cNvSpPr>
            <a:spLocks noGrp="1"/>
          </p:cNvSpPr>
          <p:nvPr>
            <p:ph type="title"/>
          </p:nvPr>
        </p:nvSpPr>
        <p:spPr>
          <a:xfrm>
            <a:off x="839788" y="457200"/>
            <a:ext cx="3932237" cy="1345096"/>
          </a:xfrm>
        </p:spPr>
        <p:txBody>
          <a:bodyPr rtlCol="0" anchor="b"/>
          <a:lstStyle>
            <a:lvl1pPr>
              <a:defRPr sz="3200"/>
            </a:lvl1pPr>
          </a:lstStyle>
          <a:p>
            <a:pPr rtl="0"/>
            <a:r>
              <a:rPr lang="ru-RU" noProof="0" smtClean="0"/>
              <a:t>Образец заголовка</a:t>
            </a:r>
            <a:endParaRPr lang="ru-RU" noProof="0"/>
          </a:p>
        </p:txBody>
      </p:sp>
      <p:sp>
        <p:nvSpPr>
          <p:cNvPr id="8" name="Текст 3">
            <a:extLst>
              <a:ext uri="{FF2B5EF4-FFF2-40B4-BE49-F238E27FC236}">
                <a16:creationId xmlns:a16="http://schemas.microsoft.com/office/drawing/2014/main" id="{6489A680-EBE7-45A3-B520-2C50F59C7932}"/>
              </a:ext>
            </a:extLst>
          </p:cNvPr>
          <p:cNvSpPr>
            <a:spLocks noGrp="1"/>
          </p:cNvSpPr>
          <p:nvPr>
            <p:ph type="body" sz="half" idx="2"/>
          </p:nvPr>
        </p:nvSpPr>
        <p:spPr>
          <a:xfrm>
            <a:off x="839788" y="2166148"/>
            <a:ext cx="3932237" cy="370284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9" name="Объект 2">
            <a:extLst>
              <a:ext uri="{FF2B5EF4-FFF2-40B4-BE49-F238E27FC236}">
                <a16:creationId xmlns:a16="http://schemas.microsoft.com/office/drawing/2014/main" id="{202EEB9F-D255-46E9-AFBB-FCC4D93BEFC3}"/>
              </a:ext>
            </a:extLst>
          </p:cNvPr>
          <p:cNvSpPr>
            <a:spLocks noGrp="1"/>
          </p:cNvSpPr>
          <p:nvPr>
            <p:ph idx="1"/>
          </p:nvPr>
        </p:nvSpPr>
        <p:spPr>
          <a:xfrm>
            <a:off x="5183188" y="457201"/>
            <a:ext cx="6172200" cy="5403850"/>
          </a:xfrm>
        </p:spPr>
        <p:txBody>
          <a:bodyPr rtlCol="0"/>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10" name="Рисунок 15">
            <a:extLst>
              <a:ext uri="{FF2B5EF4-FFF2-40B4-BE49-F238E27FC236}">
                <a16:creationId xmlns:a16="http://schemas.microsoft.com/office/drawing/2014/main" id="{4F729341-632E-4151-9863-D40D91A16F84}"/>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094843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6" name="Рисунок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1" name="Рисунок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9" name="Заголовок 1">
            <a:extLst>
              <a:ext uri="{FF2B5EF4-FFF2-40B4-BE49-F238E27FC236}">
                <a16:creationId xmlns:a16="http://schemas.microsoft.com/office/drawing/2014/main" id="{44469CAF-CD13-4CCC-9569-14C8070AB355}"/>
              </a:ext>
            </a:extLst>
          </p:cNvPr>
          <p:cNvSpPr>
            <a:spLocks noGrp="1"/>
          </p:cNvSpPr>
          <p:nvPr>
            <p:ph type="title"/>
          </p:nvPr>
        </p:nvSpPr>
        <p:spPr>
          <a:xfrm>
            <a:off x="839788" y="457200"/>
            <a:ext cx="3932237" cy="1380744"/>
          </a:xfrm>
        </p:spPr>
        <p:txBody>
          <a:bodyPr rtlCol="0" anchor="b"/>
          <a:lstStyle>
            <a:lvl1pPr>
              <a:defRPr sz="3200"/>
            </a:lvl1pPr>
          </a:lstStyle>
          <a:p>
            <a:pPr rtl="0"/>
            <a:r>
              <a:rPr lang="ru-RU" noProof="0" smtClean="0"/>
              <a:t>Образец заголовка</a:t>
            </a:r>
            <a:endParaRPr lang="ru-RU" noProof="0"/>
          </a:p>
        </p:txBody>
      </p:sp>
      <p:sp>
        <p:nvSpPr>
          <p:cNvPr id="10" name="Текст 3">
            <a:extLst>
              <a:ext uri="{FF2B5EF4-FFF2-40B4-BE49-F238E27FC236}">
                <a16:creationId xmlns:a16="http://schemas.microsoft.com/office/drawing/2014/main" id="{36D4C583-322D-4347-807F-F6D6AF8852A4}"/>
              </a:ext>
            </a:extLst>
          </p:cNvPr>
          <p:cNvSpPr>
            <a:spLocks noGrp="1"/>
          </p:cNvSpPr>
          <p:nvPr>
            <p:ph type="body" sz="half" idx="2"/>
          </p:nvPr>
        </p:nvSpPr>
        <p:spPr>
          <a:xfrm>
            <a:off x="839788" y="2130500"/>
            <a:ext cx="3932237" cy="37384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3" name="Рисунок 12">
            <a:extLst>
              <a:ext uri="{FF2B5EF4-FFF2-40B4-BE49-F238E27FC236}">
                <a16:creationId xmlns:a16="http://schemas.microsoft.com/office/drawing/2014/main" id="{F138DBAD-2265-4E62-AB5B-F66A60D53F27}"/>
              </a:ext>
            </a:extLst>
          </p:cNvPr>
          <p:cNvSpPr>
            <a:spLocks noGrp="1"/>
          </p:cNvSpPr>
          <p:nvPr>
            <p:ph type="pic" idx="1"/>
          </p:nvPr>
        </p:nvSpPr>
        <p:spPr>
          <a:xfrm>
            <a:off x="5519738" y="0"/>
            <a:ext cx="6103620" cy="6857999"/>
          </a:xfrm>
          <a:custGeom>
            <a:avLst/>
            <a:gdLst>
              <a:gd name="connsiteX0" fmla="*/ 3914141 w 6103620"/>
              <a:gd name="connsiteY0" fmla="*/ 914400 h 6857999"/>
              <a:gd name="connsiteX1" fmla="*/ 6103620 w 6103620"/>
              <a:gd name="connsiteY1" fmla="*/ 914400 h 6857999"/>
              <a:gd name="connsiteX2" fmla="*/ 6103620 w 6103620"/>
              <a:gd name="connsiteY2" fmla="*/ 914404 h 6857999"/>
              <a:gd name="connsiteX3" fmla="*/ 4339591 w 6103620"/>
              <a:gd name="connsiteY3" fmla="*/ 6857999 h 6857999"/>
              <a:gd name="connsiteX4" fmla="*/ 2150113 w 6103620"/>
              <a:gd name="connsiteY4" fmla="*/ 6857999 h 6857999"/>
              <a:gd name="connsiteX5" fmla="*/ 1769111 w 6103620"/>
              <a:gd name="connsiteY5" fmla="*/ 0 h 6857999"/>
              <a:gd name="connsiteX6" fmla="*/ 3958591 w 6103620"/>
              <a:gd name="connsiteY6" fmla="*/ 0 h 6857999"/>
              <a:gd name="connsiteX7" fmla="*/ 2189480 w 6103620"/>
              <a:gd name="connsiteY7" fmla="*/ 5943601 h 6857999"/>
              <a:gd name="connsiteX8" fmla="*/ 0 w 6103620"/>
              <a:gd name="connsiteY8" fmla="*/ 59436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3620" h="6857999">
                <a:moveTo>
                  <a:pt x="3914141" y="914400"/>
                </a:moveTo>
                <a:lnTo>
                  <a:pt x="6103620" y="914400"/>
                </a:lnTo>
                <a:lnTo>
                  <a:pt x="6103620" y="914404"/>
                </a:lnTo>
                <a:lnTo>
                  <a:pt x="4339591" y="6857999"/>
                </a:lnTo>
                <a:lnTo>
                  <a:pt x="2150113" y="6857999"/>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a:p>
        </p:txBody>
      </p:sp>
    </p:spTree>
    <p:extLst>
      <p:ext uri="{BB962C8B-B14F-4D97-AF65-F5344CB8AC3E}">
        <p14:creationId xmlns:p14="http://schemas.microsoft.com/office/powerpoint/2010/main" val="676681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21" name="Заголовок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rtlCol="0">
            <a:normAutofit/>
          </a:bodyPr>
          <a:lstStyle>
            <a:lvl1pPr algn="l">
              <a:defRPr sz="4000" b="1">
                <a:solidFill>
                  <a:schemeClr val="bg1"/>
                </a:solidFill>
              </a:defRPr>
            </a:lvl1pPr>
          </a:lstStyle>
          <a:p>
            <a:pPr rtl="0"/>
            <a:r>
              <a:rPr lang="ru-RU" noProof="0"/>
              <a:t>ПУСТОЙ СЛАЙД</a:t>
            </a:r>
          </a:p>
        </p:txBody>
      </p:sp>
      <p:sp>
        <p:nvSpPr>
          <p:cNvPr id="14" name="Рисунок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2418320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grpSp>
        <p:nvGrpSpPr>
          <p:cNvPr id="11" name="Рисунок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Полилиния: фигура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3" name="Полилиния: Фигура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Рисунок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45226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39" name="Рисунок 38">
            <a:extLst>
              <a:ext uri="{FF2B5EF4-FFF2-40B4-BE49-F238E27FC236}">
                <a16:creationId xmlns:a16="http://schemas.microsoft.com/office/drawing/2014/main" id="{61FE90B3-361E-4150-BE53-368ADEA27D72}"/>
              </a:ext>
            </a:extLst>
          </p:cNvPr>
          <p:cNvSpPr>
            <a:spLocks noGrp="1"/>
          </p:cNvSpPr>
          <p:nvPr>
            <p:ph type="pic" sz="quarter" idx="14" hasCustomPrompt="1"/>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фото</a:t>
            </a:r>
          </a:p>
        </p:txBody>
      </p:sp>
      <p:sp>
        <p:nvSpPr>
          <p:cNvPr id="2" name="Заголовок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rtlCol="0">
            <a:normAutofit/>
          </a:bodyPr>
          <a:lstStyle>
            <a:lvl1pPr algn="l">
              <a:defRPr sz="4000" b="1">
                <a:solidFill>
                  <a:schemeClr val="bg1"/>
                </a:solidFill>
              </a:defRPr>
            </a:lvl1pPr>
          </a:lstStyle>
          <a:p>
            <a:pPr rtl="0"/>
            <a:r>
              <a:rPr lang="ru-RU" noProof="0"/>
              <a:t>СЛАЙД-РАЗДЕЛИТЕЛЬ</a:t>
            </a:r>
          </a:p>
        </p:txBody>
      </p:sp>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5" name="Рисунок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7" name="Рисунок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11" name="Текст 17">
            <a:extLst>
              <a:ext uri="{FF2B5EF4-FFF2-40B4-BE49-F238E27FC236}">
                <a16:creationId xmlns:a16="http://schemas.microsoft.com/office/drawing/2014/main" id="{18AF4189-33DF-9B46-9624-C722FCE07DB4}"/>
              </a:ext>
            </a:extLst>
          </p:cNvPr>
          <p:cNvSpPr>
            <a:spLocks noGrp="1"/>
          </p:cNvSpPr>
          <p:nvPr>
            <p:ph type="body" sz="quarter" idx="13"/>
          </p:nvPr>
        </p:nvSpPr>
        <p:spPr>
          <a:xfrm>
            <a:off x="774032" y="2225392"/>
            <a:ext cx="4421856" cy="749047"/>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Tree>
    <p:extLst>
      <p:ext uri="{BB962C8B-B14F-4D97-AF65-F5344CB8AC3E}">
        <p14:creationId xmlns:p14="http://schemas.microsoft.com/office/powerpoint/2010/main" val="382347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Вручную">
    <p:bg>
      <p:bgPr>
        <a:solidFill>
          <a:schemeClr val="accent6"/>
        </a:solidFill>
        <a:effectLst/>
      </p:bgPr>
    </p:bg>
    <p:spTree>
      <p:nvGrpSpPr>
        <p:cNvPr id="1" name=""/>
        <p:cNvGrpSpPr/>
        <p:nvPr/>
      </p:nvGrpSpPr>
      <p:grpSpPr>
        <a:xfrm>
          <a:off x="0" y="0"/>
          <a:ext cx="0" cy="0"/>
          <a:chOff x="0" y="0"/>
          <a:chExt cx="0" cy="0"/>
        </a:xfrm>
      </p:grpSpPr>
      <p:sp>
        <p:nvSpPr>
          <p:cNvPr id="31" name="Текст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ru-RU" noProof="0"/>
              <a:t>1</a:t>
            </a:r>
          </a:p>
        </p:txBody>
      </p:sp>
      <p:sp>
        <p:nvSpPr>
          <p:cNvPr id="32" name="Текст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98209"/>
            <a:ext cx="3103110"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ru-RU" noProof="0" smtClean="0"/>
              <a:t>Образец текста</a:t>
            </a:r>
          </a:p>
        </p:txBody>
      </p:sp>
      <p:sp>
        <p:nvSpPr>
          <p:cNvPr id="33" name="Текст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ru-RU" noProof="0"/>
              <a:t>2</a:t>
            </a:r>
          </a:p>
        </p:txBody>
      </p:sp>
      <p:sp>
        <p:nvSpPr>
          <p:cNvPr id="34" name="Текст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98209"/>
            <a:ext cx="2243918"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ru-RU" noProof="0" smtClean="0"/>
              <a:t>Образец текста</a:t>
            </a:r>
          </a:p>
        </p:txBody>
      </p:sp>
      <p:sp>
        <p:nvSpPr>
          <p:cNvPr id="35" name="Текст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rtlCol="0">
            <a:noAutofit/>
          </a:bodyPr>
          <a:lstStyle>
            <a:lvl1pPr marL="0" indent="0">
              <a:buNone/>
              <a:defRPr sz="6000" b="1">
                <a:solidFill>
                  <a:schemeClr val="bg2"/>
                </a:solidFill>
                <a:latin typeface="+mj-lt"/>
              </a:defRPr>
            </a:lvl1pPr>
          </a:lstStyle>
          <a:p>
            <a:pPr lvl="0" rtl="0"/>
            <a:r>
              <a:rPr lang="ru-RU" noProof="0"/>
              <a:t>3</a:t>
            </a:r>
          </a:p>
        </p:txBody>
      </p:sp>
      <p:sp>
        <p:nvSpPr>
          <p:cNvPr id="36" name="Текст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15988"/>
            <a:ext cx="2959116" cy="1032355"/>
          </a:xfrm>
        </p:spPr>
        <p:txBody>
          <a:bodyPr rtlCol="0">
            <a:noAutofit/>
          </a:bodyPr>
          <a:lstStyle>
            <a:lvl1pPr marL="0" indent="0">
              <a:lnSpc>
                <a:spcPct val="100000"/>
              </a:lnSpc>
              <a:spcBef>
                <a:spcPts val="600"/>
              </a:spcBef>
              <a:buNone/>
              <a:defRPr sz="2200" b="0">
                <a:solidFill>
                  <a:schemeClr val="tx2"/>
                </a:solidFill>
                <a:latin typeface="+mj-lt"/>
              </a:defRPr>
            </a:lvl1pPr>
          </a:lstStyle>
          <a:p>
            <a:pPr lvl="0" rtl="0"/>
            <a:r>
              <a:rPr lang="ru-RU" noProof="0" smtClean="0"/>
              <a:t>Образец текста</a:t>
            </a:r>
          </a:p>
        </p:txBody>
      </p:sp>
      <p:sp>
        <p:nvSpPr>
          <p:cNvPr id="37" name="Текст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2927531"/>
            <a:ext cx="1698625" cy="800100"/>
          </a:xfrm>
        </p:spPr>
        <p:txBody>
          <a:bodyPr rtlCol="0">
            <a:normAutofit/>
          </a:bodyPr>
          <a:lstStyle>
            <a:lvl1pPr marL="0" indent="0">
              <a:buNone/>
              <a:defRPr sz="1400" b="0">
                <a:solidFill>
                  <a:schemeClr val="bg1">
                    <a:lumMod val="75000"/>
                  </a:schemeClr>
                </a:solidFill>
                <a:latin typeface="+mn-lt"/>
              </a:defRPr>
            </a:lvl1pPr>
          </a:lstStyle>
          <a:p>
            <a:pPr lvl="0" rtl="0"/>
            <a:r>
              <a:rPr lang="ru-RU" noProof="0" smtClean="0"/>
              <a:t>Образец текста</a:t>
            </a:r>
          </a:p>
        </p:txBody>
      </p:sp>
      <p:sp>
        <p:nvSpPr>
          <p:cNvPr id="38" name="Текст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2927531"/>
            <a:ext cx="1698625" cy="800100"/>
          </a:xfrm>
        </p:spPr>
        <p:txBody>
          <a:bodyPr rtlCol="0">
            <a:normAutofit/>
          </a:bodyPr>
          <a:lstStyle>
            <a:lvl1pPr marL="0" indent="0">
              <a:buNone/>
              <a:defRPr sz="1400" b="0">
                <a:solidFill>
                  <a:schemeClr val="bg1">
                    <a:lumMod val="75000"/>
                  </a:schemeClr>
                </a:solidFill>
                <a:latin typeface="+mn-lt"/>
              </a:defRPr>
            </a:lvl1pPr>
          </a:lstStyle>
          <a:p>
            <a:pPr lvl="0" rtl="0"/>
            <a:r>
              <a:rPr lang="ru-RU" noProof="0" smtClean="0"/>
              <a:t>Образец текста</a:t>
            </a:r>
          </a:p>
        </p:txBody>
      </p:sp>
      <p:sp>
        <p:nvSpPr>
          <p:cNvPr id="39" name="Текст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2927531"/>
            <a:ext cx="2599197" cy="800100"/>
          </a:xfrm>
        </p:spPr>
        <p:txBody>
          <a:bodyPr rtlCol="0">
            <a:normAutofit/>
          </a:bodyPr>
          <a:lstStyle>
            <a:lvl1pPr marL="0" indent="0">
              <a:buNone/>
              <a:defRPr sz="1400" b="0">
                <a:solidFill>
                  <a:schemeClr val="bg1">
                    <a:lumMod val="75000"/>
                  </a:schemeClr>
                </a:solidFill>
                <a:latin typeface="+mn-lt"/>
              </a:defRPr>
            </a:lvl1pPr>
          </a:lstStyle>
          <a:p>
            <a:pPr lvl="0" rtl="0"/>
            <a:r>
              <a:rPr lang="ru-RU" noProof="0" smtClean="0"/>
              <a:t>Образец текста</a:t>
            </a:r>
          </a:p>
        </p:txBody>
      </p:sp>
      <p:sp>
        <p:nvSpPr>
          <p:cNvPr id="40" name="Текст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2925988"/>
            <a:ext cx="3726423" cy="800100"/>
          </a:xfrm>
        </p:spPr>
        <p:txBody>
          <a:bodyPr rtlCol="0">
            <a:normAutofit/>
          </a:bodyPr>
          <a:lstStyle>
            <a:lvl1pPr marL="0" indent="0">
              <a:buNone/>
              <a:defRPr sz="1400" b="0">
                <a:solidFill>
                  <a:schemeClr val="bg1">
                    <a:lumMod val="75000"/>
                  </a:schemeClr>
                </a:solidFill>
                <a:latin typeface="+mn-lt"/>
              </a:defRPr>
            </a:lvl1pPr>
          </a:lstStyle>
          <a:p>
            <a:pPr lvl="0" rtl="0"/>
            <a:r>
              <a:rPr lang="ru-RU" noProof="0" smtClean="0"/>
              <a:t>Образец текста</a:t>
            </a:r>
          </a:p>
        </p:txBody>
      </p:sp>
      <p:sp>
        <p:nvSpPr>
          <p:cNvPr id="41" name="Текст 24">
            <a:extLst>
              <a:ext uri="{FF2B5EF4-FFF2-40B4-BE49-F238E27FC236}">
                <a16:creationId xmlns:a16="http://schemas.microsoft.com/office/drawing/2014/main" id="{E1C61752-F57C-4FBF-93F3-06F43CCA43C8}"/>
              </a:ext>
            </a:extLst>
          </p:cNvPr>
          <p:cNvSpPr>
            <a:spLocks noGrp="1"/>
          </p:cNvSpPr>
          <p:nvPr>
            <p:ph type="body" sz="quarter" idx="23"/>
          </p:nvPr>
        </p:nvSpPr>
        <p:spPr>
          <a:xfrm>
            <a:off x="1284133" y="5751926"/>
            <a:ext cx="9623735" cy="470478"/>
          </a:xfrm>
        </p:spPr>
        <p:txBody>
          <a:bodyPr rtlCol="0">
            <a:normAutofit/>
          </a:bodyPr>
          <a:lstStyle>
            <a:lvl1pPr marL="0" indent="0" algn="ctr">
              <a:buNone/>
              <a:defRPr sz="1600" b="0">
                <a:solidFill>
                  <a:schemeClr val="tx2"/>
                </a:solidFill>
                <a:latin typeface="+mn-lt"/>
              </a:defRPr>
            </a:lvl1pPr>
          </a:lstStyle>
          <a:p>
            <a:pPr lvl="0" rtl="0"/>
            <a:r>
              <a:rPr lang="ru-RU" noProof="0" smtClean="0"/>
              <a:t>Образец текста</a:t>
            </a:r>
          </a:p>
        </p:txBody>
      </p:sp>
      <p:sp>
        <p:nvSpPr>
          <p:cNvPr id="42" name="Текст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4893792"/>
            <a:ext cx="2599199" cy="615026"/>
          </a:xfrm>
        </p:spPr>
        <p:txBody>
          <a:bodyPr rtlCol="0">
            <a:normAutofit/>
          </a:bodyPr>
          <a:lstStyle>
            <a:lvl1pPr marL="0" indent="0">
              <a:buNone/>
              <a:defRPr sz="1600" b="0">
                <a:solidFill>
                  <a:schemeClr val="bg2"/>
                </a:solidFill>
                <a:latin typeface="+mn-lt"/>
              </a:defRPr>
            </a:lvl1pPr>
          </a:lstStyle>
          <a:p>
            <a:pPr lvl="0" rtl="0"/>
            <a:r>
              <a:rPr lang="ru-RU" noProof="0" smtClean="0"/>
              <a:t>Образец текста</a:t>
            </a:r>
          </a:p>
        </p:txBody>
      </p:sp>
      <p:sp>
        <p:nvSpPr>
          <p:cNvPr id="43" name="Текст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4893792"/>
            <a:ext cx="3712665" cy="615026"/>
          </a:xfrm>
        </p:spPr>
        <p:txBody>
          <a:bodyPr rtlCol="0">
            <a:normAutofit/>
          </a:bodyPr>
          <a:lstStyle>
            <a:lvl1pPr marL="0" indent="0">
              <a:buNone/>
              <a:defRPr sz="1600" b="0">
                <a:solidFill>
                  <a:schemeClr val="bg2"/>
                </a:solidFill>
                <a:latin typeface="+mn-lt"/>
              </a:defRPr>
            </a:lvl1pPr>
          </a:lstStyle>
          <a:p>
            <a:pPr lvl="0" rtl="0"/>
            <a:r>
              <a:rPr lang="ru-RU" noProof="0" smtClean="0"/>
              <a:t>Образец текста</a:t>
            </a:r>
          </a:p>
        </p:txBody>
      </p:sp>
      <p:sp>
        <p:nvSpPr>
          <p:cNvPr id="44" name="Рисунок 12">
            <a:extLst>
              <a:ext uri="{FF2B5EF4-FFF2-40B4-BE49-F238E27FC236}">
                <a16:creationId xmlns:a16="http://schemas.microsoft.com/office/drawing/2014/main" id="{D2FBACFC-8B68-4A37-95A4-26BE5A23D759}"/>
              </a:ext>
            </a:extLst>
          </p:cNvPr>
          <p:cNvSpPr>
            <a:spLocks noGrp="1"/>
          </p:cNvSpPr>
          <p:nvPr>
            <p:ph type="pic" sz="quarter" idx="37" hasCustomPrompt="1"/>
          </p:nvPr>
        </p:nvSpPr>
        <p:spPr>
          <a:xfrm>
            <a:off x="1020058" y="3800404"/>
            <a:ext cx="3273552" cy="1618488"/>
          </a:xfrm>
        </p:spPr>
        <p:txBody>
          <a:bodyPr rtlCol="0" anchor="ctr" anchorCtr="0">
            <a:noAutofit/>
          </a:bodyPr>
          <a:lstStyle>
            <a:lvl1pPr marL="0" indent="0" algn="ctr">
              <a:buNone/>
              <a:defRPr sz="1400">
                <a:solidFill>
                  <a:schemeClr val="bg1">
                    <a:lumMod val="75000"/>
                  </a:schemeClr>
                </a:solidFill>
              </a:defRPr>
            </a:lvl1pPr>
          </a:lstStyle>
          <a:p>
            <a:pPr rtl="0"/>
            <a:r>
              <a:rPr lang="ru-RU" noProof="0"/>
              <a:t>Щелкните значок, чтобы добавить фото</a:t>
            </a:r>
          </a:p>
        </p:txBody>
      </p:sp>
      <p:sp>
        <p:nvSpPr>
          <p:cNvPr id="46" name="Рисунок 12">
            <a:extLst>
              <a:ext uri="{FF2B5EF4-FFF2-40B4-BE49-F238E27FC236}">
                <a16:creationId xmlns:a16="http://schemas.microsoft.com/office/drawing/2014/main" id="{5A6A36C6-8489-4333-927A-141D8F98AE50}"/>
              </a:ext>
            </a:extLst>
          </p:cNvPr>
          <p:cNvSpPr>
            <a:spLocks noGrp="1"/>
          </p:cNvSpPr>
          <p:nvPr>
            <p:ph type="pic" sz="quarter" idx="43" hasCustomPrompt="1"/>
          </p:nvPr>
        </p:nvSpPr>
        <p:spPr>
          <a:xfrm>
            <a:off x="4794792" y="3864572"/>
            <a:ext cx="2599199" cy="896112"/>
          </a:xfrm>
        </p:spPr>
        <p:txBody>
          <a:bodyPr rtlCol="0" anchor="ctr" anchorCtr="0">
            <a:noAutofit/>
          </a:bodyPr>
          <a:lstStyle>
            <a:lvl1pPr marL="0" indent="0" algn="ctr">
              <a:buNone/>
              <a:defRPr sz="1400">
                <a:solidFill>
                  <a:schemeClr val="bg1">
                    <a:lumMod val="75000"/>
                  </a:schemeClr>
                </a:solidFill>
              </a:defRPr>
            </a:lvl1pPr>
          </a:lstStyle>
          <a:p>
            <a:pPr rtl="0"/>
            <a:r>
              <a:rPr lang="ru-RU" noProof="0"/>
              <a:t>Щелкните значок, чтобы добавить фото</a:t>
            </a:r>
          </a:p>
        </p:txBody>
      </p:sp>
      <p:sp>
        <p:nvSpPr>
          <p:cNvPr id="47" name="Рисунок 9">
            <a:extLst>
              <a:ext uri="{FF2B5EF4-FFF2-40B4-BE49-F238E27FC236}">
                <a16:creationId xmlns:a16="http://schemas.microsoft.com/office/drawing/2014/main" id="{BB2DF986-C446-4302-9099-B1512AD5D8CA}"/>
              </a:ext>
            </a:extLst>
          </p:cNvPr>
          <p:cNvSpPr>
            <a:spLocks noGrp="1"/>
          </p:cNvSpPr>
          <p:nvPr>
            <p:ph type="pic" sz="quarter" idx="44" hasCustomPrompt="1"/>
          </p:nvPr>
        </p:nvSpPr>
        <p:spPr>
          <a:xfrm>
            <a:off x="7876955" y="3864572"/>
            <a:ext cx="2599200" cy="896400"/>
          </a:xfrm>
        </p:spPr>
        <p:txBody>
          <a:bodyPr rtlCol="0" anchor="ctr" anchorCtr="0">
            <a:normAutofit/>
          </a:bodyPr>
          <a:lstStyle>
            <a:lvl1pPr marL="0" indent="0" algn="ctr">
              <a:buNone/>
              <a:defRPr sz="1400">
                <a:solidFill>
                  <a:schemeClr val="bg1">
                    <a:lumMod val="75000"/>
                  </a:schemeClr>
                </a:solidFill>
              </a:defRPr>
            </a:lvl1pPr>
          </a:lstStyle>
          <a:p>
            <a:pPr rtl="0"/>
            <a:r>
              <a:rPr lang="ru-RU" noProof="0"/>
              <a:t>Щелкните значок, чтобы добавить фото</a:t>
            </a:r>
          </a:p>
        </p:txBody>
      </p:sp>
      <p:sp>
        <p:nvSpPr>
          <p:cNvPr id="22" name="Заголовок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rtlCol="0">
            <a:normAutofit/>
          </a:bodyPr>
          <a:lstStyle>
            <a:lvl1pPr algn="l">
              <a:defRPr sz="4000" b="1">
                <a:solidFill>
                  <a:schemeClr val="bg1"/>
                </a:solidFill>
              </a:defRPr>
            </a:lvl1pPr>
          </a:lstStyle>
          <a:p>
            <a:pPr rtl="0"/>
            <a:r>
              <a:rPr lang="ru-RU" noProof="0"/>
              <a:t>КАК ИСПОЛЬЗОВАТЬ ЭТОТ ШАБЛОН</a:t>
            </a:r>
          </a:p>
        </p:txBody>
      </p:sp>
      <p:sp>
        <p:nvSpPr>
          <p:cNvPr id="23" name="Рисунок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11389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00B5-4532-490E-B92B-95999850C03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986B210-DEFF-4D8D-9BE2-47EA427F7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6667889-73A4-4DCC-B078-40B6BF7792A4}"/>
              </a:ext>
            </a:extLst>
          </p:cNvPr>
          <p:cNvSpPr>
            <a:spLocks noGrp="1"/>
          </p:cNvSpPr>
          <p:nvPr>
            <p:ph type="dt" sz="half" idx="10"/>
          </p:nvPr>
        </p:nvSpPr>
        <p:spPr/>
        <p:txBody>
          <a:bodyPr/>
          <a:lstStyle/>
          <a:p>
            <a:fld id="{A1D37F6C-50F1-46B4-BCD6-8C29504F1B91}" type="datetimeFigureOut">
              <a:rPr lang="de-DE" smtClean="0"/>
              <a:t>22.03.2023</a:t>
            </a:fld>
            <a:endParaRPr lang="de-DE"/>
          </a:p>
        </p:txBody>
      </p:sp>
      <p:sp>
        <p:nvSpPr>
          <p:cNvPr id="5" name="Fußzeilenplatzhalter 4">
            <a:extLst>
              <a:ext uri="{FF2B5EF4-FFF2-40B4-BE49-F238E27FC236}">
                <a16:creationId xmlns:a16="http://schemas.microsoft.com/office/drawing/2014/main" id="{44D44617-4B33-4D6C-B1F2-17D90BEABF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0FF8B3-878B-451E-83FC-A102C36BBE5B}"/>
              </a:ext>
            </a:extLst>
          </p:cNvPr>
          <p:cNvSpPr>
            <a:spLocks noGrp="1"/>
          </p:cNvSpPr>
          <p:nvPr>
            <p:ph type="sldNum" sz="quarter" idx="12"/>
          </p:nvPr>
        </p:nvSpPr>
        <p:spPr/>
        <p:txBody>
          <a:bodyPr/>
          <a:lstStyle/>
          <a:p>
            <a:fld id="{B21509DB-A198-4175-93F4-B2574390C70C}" type="slidenum">
              <a:rPr lang="de-DE" smtClean="0"/>
              <a:t>‹#›</a:t>
            </a:fld>
            <a:endParaRPr lang="de-DE"/>
          </a:p>
        </p:txBody>
      </p:sp>
    </p:spTree>
    <p:extLst>
      <p:ext uri="{BB962C8B-B14F-4D97-AF65-F5344CB8AC3E}">
        <p14:creationId xmlns:p14="http://schemas.microsoft.com/office/powerpoint/2010/main" val="224132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Название и содержимое с изображением">
    <p:spTree>
      <p:nvGrpSpPr>
        <p:cNvPr id="1" name=""/>
        <p:cNvGrpSpPr/>
        <p:nvPr/>
      </p:nvGrpSpPr>
      <p:grpSpPr>
        <a:xfrm>
          <a:off x="0" y="0"/>
          <a:ext cx="0" cy="0"/>
          <a:chOff x="0" y="0"/>
          <a:chExt cx="0" cy="0"/>
        </a:xfrm>
      </p:grpSpPr>
      <p:sp>
        <p:nvSpPr>
          <p:cNvPr id="25" name="Рисунок 24">
            <a:extLst>
              <a:ext uri="{FF2B5EF4-FFF2-40B4-BE49-F238E27FC236}">
                <a16:creationId xmlns:a16="http://schemas.microsoft.com/office/drawing/2014/main" id="{9D8367A5-C050-47FB-A1BD-54CD13DE3A0F}"/>
              </a:ext>
            </a:extLst>
          </p:cNvPr>
          <p:cNvSpPr>
            <a:spLocks noGrp="1"/>
          </p:cNvSpPr>
          <p:nvPr>
            <p:ph type="pic" sz="quarter" idx="16" hasCustomPrompt="1"/>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фото</a:t>
            </a:r>
          </a:p>
        </p:txBody>
      </p:sp>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4" name="Текст 14">
            <a:extLst>
              <a:ext uri="{FF2B5EF4-FFF2-40B4-BE49-F238E27FC236}">
                <a16:creationId xmlns:a16="http://schemas.microsoft.com/office/drawing/2014/main" id="{302F0820-F94A-40EF-B3BE-26CD0CB55173}"/>
              </a:ext>
            </a:extLst>
          </p:cNvPr>
          <p:cNvSpPr>
            <a:spLocks noGrp="1"/>
          </p:cNvSpPr>
          <p:nvPr>
            <p:ph type="body" sz="quarter" idx="15"/>
          </p:nvPr>
        </p:nvSpPr>
        <p:spPr>
          <a:xfrm>
            <a:off x="774032" y="3074529"/>
            <a:ext cx="4421856" cy="2588637"/>
          </a:xfrm>
        </p:spPr>
        <p:txBody>
          <a:bodyPr lIns="0" rtlCol="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rtl="0"/>
            <a:r>
              <a:rPr lang="ru-RU" noProof="0" smtClean="0"/>
              <a:t>Образец текста</a:t>
            </a:r>
          </a:p>
        </p:txBody>
      </p:sp>
      <p:sp>
        <p:nvSpPr>
          <p:cNvPr id="21" name="Заголовок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rtlCol="0">
            <a:normAutofit/>
          </a:bodyPr>
          <a:lstStyle>
            <a:lvl1pPr algn="l">
              <a:defRPr sz="4000" b="1">
                <a:solidFill>
                  <a:schemeClr val="bg1"/>
                </a:solidFill>
              </a:defRPr>
            </a:lvl1pPr>
          </a:lstStyle>
          <a:p>
            <a:pPr rtl="0"/>
            <a:r>
              <a:rPr lang="ru-RU" noProof="0"/>
              <a:t>РАЗМЕТКА ТЕКСТА 1</a:t>
            </a:r>
          </a:p>
        </p:txBody>
      </p:sp>
      <p:sp>
        <p:nvSpPr>
          <p:cNvPr id="22" name="Текст 17">
            <a:extLst>
              <a:ext uri="{FF2B5EF4-FFF2-40B4-BE49-F238E27FC236}">
                <a16:creationId xmlns:a16="http://schemas.microsoft.com/office/drawing/2014/main" id="{A1867536-E941-4FED-8B68-2609143C2A78}"/>
              </a:ext>
            </a:extLst>
          </p:cNvPr>
          <p:cNvSpPr>
            <a:spLocks noGrp="1"/>
          </p:cNvSpPr>
          <p:nvPr>
            <p:ph type="body" sz="quarter" idx="13"/>
          </p:nvPr>
        </p:nvSpPr>
        <p:spPr>
          <a:xfrm>
            <a:off x="774032" y="2225392"/>
            <a:ext cx="4421856" cy="749047"/>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26" name="Рисунок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1" name="Рисунок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содержимым">
    <p:spTree>
      <p:nvGrpSpPr>
        <p:cNvPr id="1" name=""/>
        <p:cNvGrpSpPr/>
        <p:nvPr/>
      </p:nvGrpSpPr>
      <p:grpSpPr>
        <a:xfrm>
          <a:off x="0" y="0"/>
          <a:ext cx="0" cy="0"/>
          <a:chOff x="0" y="0"/>
          <a:chExt cx="0" cy="0"/>
        </a:xfrm>
      </p:grpSpPr>
      <p:sp>
        <p:nvSpPr>
          <p:cNvPr id="22" name="Рисунок 21">
            <a:extLst>
              <a:ext uri="{FF2B5EF4-FFF2-40B4-BE49-F238E27FC236}">
                <a16:creationId xmlns:a16="http://schemas.microsoft.com/office/drawing/2014/main" id="{B2044CCF-605D-4D6E-A41D-D6AED53B2233}"/>
              </a:ext>
            </a:extLst>
          </p:cNvPr>
          <p:cNvSpPr>
            <a:spLocks noGrp="1"/>
          </p:cNvSpPr>
          <p:nvPr>
            <p:ph type="pic" sz="quarter" idx="16" hasCustomPrompt="1"/>
          </p:nvPr>
        </p:nvSpPr>
        <p:spPr>
          <a:xfrm>
            <a:off x="0" y="404811"/>
            <a:ext cx="6108872"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изображение</a:t>
            </a:r>
          </a:p>
        </p:txBody>
      </p:sp>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6" name="Текст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rtlCol="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rtl="0"/>
            <a:r>
              <a:rPr lang="ru-RU" noProof="0" smtClean="0"/>
              <a:t>Образец текста</a:t>
            </a:r>
          </a:p>
        </p:txBody>
      </p:sp>
      <p:sp>
        <p:nvSpPr>
          <p:cNvPr id="17" name="Заголовок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rtlCol="0">
            <a:normAutofit/>
          </a:bodyPr>
          <a:lstStyle>
            <a:lvl1pPr algn="l">
              <a:defRPr sz="4000" b="1">
                <a:solidFill>
                  <a:schemeClr val="bg1"/>
                </a:solidFill>
              </a:defRPr>
            </a:lvl1pPr>
          </a:lstStyle>
          <a:p>
            <a:pPr rtl="0"/>
            <a:r>
              <a:rPr lang="ru-RU" noProof="0"/>
              <a:t>РАЗМЕТКА ТЕКСТА 2</a:t>
            </a:r>
          </a:p>
        </p:txBody>
      </p:sp>
      <p:sp>
        <p:nvSpPr>
          <p:cNvPr id="18" name="Текст 17">
            <a:extLst>
              <a:ext uri="{FF2B5EF4-FFF2-40B4-BE49-F238E27FC236}">
                <a16:creationId xmlns:a16="http://schemas.microsoft.com/office/drawing/2014/main" id="{1A08F6B3-0ADA-4ECF-8D25-7DFE4A36411B}"/>
              </a:ext>
            </a:extLst>
          </p:cNvPr>
          <p:cNvSpPr>
            <a:spLocks noGrp="1"/>
          </p:cNvSpPr>
          <p:nvPr>
            <p:ph type="body" sz="quarter" idx="13"/>
          </p:nvPr>
        </p:nvSpPr>
        <p:spPr>
          <a:xfrm>
            <a:off x="6881206" y="2241515"/>
            <a:ext cx="4421856" cy="749047"/>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19" name="Рисунок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20" name="Рисунок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Разметка для двух разделов">
    <p:spTree>
      <p:nvGrpSpPr>
        <p:cNvPr id="1" name=""/>
        <p:cNvGrpSpPr/>
        <p:nvPr/>
      </p:nvGrpSpPr>
      <p:grpSpPr>
        <a:xfrm>
          <a:off x="0" y="0"/>
          <a:ext cx="0" cy="0"/>
          <a:chOff x="0" y="0"/>
          <a:chExt cx="0" cy="0"/>
        </a:xfrm>
      </p:grpSpPr>
      <p:grpSp>
        <p:nvGrpSpPr>
          <p:cNvPr id="13" name="Рисунок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Полилиния: фигура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7" name="Полилиния: Фигура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8" name="Текст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Название раздела 1</a:t>
            </a:r>
          </a:p>
        </p:txBody>
      </p:sp>
      <p:sp>
        <p:nvSpPr>
          <p:cNvPr id="10" name="Текст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rtlCol="0">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a:t>Название раздела 2</a:t>
            </a:r>
          </a:p>
        </p:txBody>
      </p:sp>
      <p:sp>
        <p:nvSpPr>
          <p:cNvPr id="11" name="Текст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2"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sp>
        <p:nvSpPr>
          <p:cNvPr id="12" name="Текст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563411"/>
            <a:ext cx="4365625" cy="2333625"/>
          </a:xfrm>
        </p:spPr>
        <p:txBody>
          <a:bodyPr rtlCol="0">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sp>
        <p:nvSpPr>
          <p:cNvPr id="19" name="Рисунок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20" name="Заголовок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rtlCol="0">
            <a:normAutofit/>
          </a:bodyPr>
          <a:lstStyle>
            <a:lvl1pPr algn="l">
              <a:defRPr sz="4000" b="1">
                <a:solidFill>
                  <a:schemeClr val="bg1"/>
                </a:solidFill>
              </a:defRPr>
            </a:lvl1pPr>
          </a:lstStyle>
          <a:p>
            <a:pPr rtl="0"/>
            <a:r>
              <a:rPr lang="ru-RU" noProof="0"/>
              <a:t>СРАВНЕНИЕ</a:t>
            </a:r>
          </a:p>
        </p:txBody>
      </p:sp>
      <p:sp>
        <p:nvSpPr>
          <p:cNvPr id="21" name="Текст 17">
            <a:extLst>
              <a:ext uri="{FF2B5EF4-FFF2-40B4-BE49-F238E27FC236}">
                <a16:creationId xmlns:a16="http://schemas.microsoft.com/office/drawing/2014/main" id="{AFF98BA6-47F6-4796-B970-98EE605E8156}"/>
              </a:ext>
            </a:extLst>
          </p:cNvPr>
          <p:cNvSpPr>
            <a:spLocks noGrp="1"/>
          </p:cNvSpPr>
          <p:nvPr>
            <p:ph type="body" sz="quarter" idx="13"/>
          </p:nvPr>
        </p:nvSpPr>
        <p:spPr>
          <a:xfrm>
            <a:off x="774032" y="2221992"/>
            <a:ext cx="10218713" cy="665713"/>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18" name="Рисунок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Макет диаграммы">
    <p:spTree>
      <p:nvGrpSpPr>
        <p:cNvPr id="1" name=""/>
        <p:cNvGrpSpPr/>
        <p:nvPr/>
      </p:nvGrpSpPr>
      <p:grpSpPr>
        <a:xfrm>
          <a:off x="0" y="0"/>
          <a:ext cx="0" cy="0"/>
          <a:chOff x="0" y="0"/>
          <a:chExt cx="0" cy="0"/>
        </a:xfrm>
      </p:grpSpPr>
      <p:grpSp>
        <p:nvGrpSpPr>
          <p:cNvPr id="13" name="Рисунок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Полилиния: фигура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7" name="Полилиния: Фигура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9" name="Рисунок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18" name="Диаграмма 18">
            <a:extLst>
              <a:ext uri="{FF2B5EF4-FFF2-40B4-BE49-F238E27FC236}">
                <a16:creationId xmlns:a16="http://schemas.microsoft.com/office/drawing/2014/main" id="{68B512F2-EA3E-483F-B5D4-29DFD6C37B36}"/>
              </a:ext>
            </a:extLst>
          </p:cNvPr>
          <p:cNvSpPr>
            <a:spLocks noGrp="1"/>
          </p:cNvSpPr>
          <p:nvPr>
            <p:ph type="chart" sz="quarter" idx="32" hasCustomPrompt="1"/>
          </p:nvPr>
        </p:nvSpPr>
        <p:spPr>
          <a:xfrm>
            <a:off x="6096001" y="1246188"/>
            <a:ext cx="5170034"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a:t>Щелкните значок, чтобы добавить диаграмму</a:t>
            </a:r>
          </a:p>
        </p:txBody>
      </p:sp>
      <p:sp>
        <p:nvSpPr>
          <p:cNvPr id="15" name="Заголовок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rtlCol="0">
            <a:normAutofit/>
          </a:bodyPr>
          <a:lstStyle>
            <a:lvl1pPr algn="l">
              <a:defRPr sz="4000" b="1">
                <a:solidFill>
                  <a:schemeClr val="bg1"/>
                </a:solidFill>
              </a:defRPr>
            </a:lvl1pPr>
          </a:lstStyle>
          <a:p>
            <a:pPr rtl="0"/>
            <a:r>
              <a:rPr lang="ru-RU" noProof="0"/>
              <a:t>СЛАЙД С</a:t>
            </a:r>
            <a:br>
              <a:rPr lang="ru-RU" noProof="0"/>
            </a:br>
            <a:r>
              <a:rPr lang="ru-RU" noProof="0"/>
              <a:t>ДИАГРАММОЙ</a:t>
            </a:r>
          </a:p>
        </p:txBody>
      </p:sp>
      <p:sp>
        <p:nvSpPr>
          <p:cNvPr id="23" name="Текст 17">
            <a:extLst>
              <a:ext uri="{FF2B5EF4-FFF2-40B4-BE49-F238E27FC236}">
                <a16:creationId xmlns:a16="http://schemas.microsoft.com/office/drawing/2014/main" id="{EF8E92E6-C1C9-854A-93EE-FD201AF050FC}"/>
              </a:ext>
            </a:extLst>
          </p:cNvPr>
          <p:cNvSpPr>
            <a:spLocks noGrp="1"/>
          </p:cNvSpPr>
          <p:nvPr>
            <p:ph type="body" sz="quarter" idx="13"/>
          </p:nvPr>
        </p:nvSpPr>
        <p:spPr>
          <a:xfrm>
            <a:off x="774032" y="3198228"/>
            <a:ext cx="2825496" cy="2154741"/>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24" name="Рисунок 15">
            <a:extLst>
              <a:ext uri="{FF2B5EF4-FFF2-40B4-BE49-F238E27FC236}">
                <a16:creationId xmlns:a16="http://schemas.microsoft.com/office/drawing/2014/main" id="{C1F625F0-F98F-D244-9020-86C86C287112}"/>
              </a:ext>
            </a:extLst>
          </p:cNvPr>
          <p:cNvSpPr/>
          <p:nvPr userDrawn="1"/>
        </p:nvSpPr>
        <p:spPr>
          <a:xfrm>
            <a:off x="-11173" y="2899869"/>
            <a:ext cx="47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398148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 таблицы">
    <p:spTree>
      <p:nvGrpSpPr>
        <p:cNvPr id="1" name=""/>
        <p:cNvGrpSpPr/>
        <p:nvPr/>
      </p:nvGrpSpPr>
      <p:grpSpPr>
        <a:xfrm>
          <a:off x="0" y="0"/>
          <a:ext cx="0" cy="0"/>
          <a:chOff x="0" y="0"/>
          <a:chExt cx="0" cy="0"/>
        </a:xfrm>
      </p:grpSpPr>
      <p:grpSp>
        <p:nvGrpSpPr>
          <p:cNvPr id="13" name="Рисунок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Полилиния: фигура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pPr rtl="0"/>
              <a:endParaRPr lang="ru-RU" noProof="0"/>
            </a:p>
          </p:txBody>
        </p:sp>
        <p:sp>
          <p:nvSpPr>
            <p:cNvPr id="17" name="Полилиния: Фигура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gr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9" name="Рисунок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20" name="Заголовок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rtlCol="0">
            <a:normAutofit/>
          </a:bodyPr>
          <a:lstStyle>
            <a:lvl1pPr algn="l">
              <a:defRPr sz="4000" b="1">
                <a:solidFill>
                  <a:schemeClr val="bg1"/>
                </a:solidFill>
              </a:defRPr>
            </a:lvl1pPr>
          </a:lstStyle>
          <a:p>
            <a:pPr rtl="0"/>
            <a:r>
              <a:rPr lang="ru-RU" noProof="0"/>
              <a:t>СЛАЙД С</a:t>
            </a:r>
            <a:br>
              <a:rPr lang="ru-RU" noProof="0"/>
            </a:br>
            <a:r>
              <a:rPr lang="ru-RU" noProof="0"/>
              <a:t>ТАБЛИЦЕЙ</a:t>
            </a:r>
          </a:p>
        </p:txBody>
      </p:sp>
      <p:sp>
        <p:nvSpPr>
          <p:cNvPr id="21" name="Текст 17">
            <a:extLst>
              <a:ext uri="{FF2B5EF4-FFF2-40B4-BE49-F238E27FC236}">
                <a16:creationId xmlns:a16="http://schemas.microsoft.com/office/drawing/2014/main" id="{AFF98BA6-47F6-4796-B970-98EE605E8156}"/>
              </a:ext>
            </a:extLst>
          </p:cNvPr>
          <p:cNvSpPr>
            <a:spLocks noGrp="1"/>
          </p:cNvSpPr>
          <p:nvPr>
            <p:ph type="body" sz="quarter" idx="13"/>
          </p:nvPr>
        </p:nvSpPr>
        <p:spPr>
          <a:xfrm>
            <a:off x="774032" y="3198228"/>
            <a:ext cx="2825496" cy="2154741"/>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22" name="Рисунок 15">
            <a:extLst>
              <a:ext uri="{FF2B5EF4-FFF2-40B4-BE49-F238E27FC236}">
                <a16:creationId xmlns:a16="http://schemas.microsoft.com/office/drawing/2014/main" id="{C8EF6174-FF5D-41C2-BF6B-9D6ECB281A1D}"/>
              </a:ext>
            </a:extLst>
          </p:cNvPr>
          <p:cNvSpPr/>
          <p:nvPr userDrawn="1"/>
        </p:nvSpPr>
        <p:spPr>
          <a:xfrm>
            <a:off x="-11173" y="2899869"/>
            <a:ext cx="374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ru-RU" noProof="0"/>
          </a:p>
        </p:txBody>
      </p:sp>
      <p:sp>
        <p:nvSpPr>
          <p:cNvPr id="18" name="Таблица 17">
            <a:extLst>
              <a:ext uri="{FF2B5EF4-FFF2-40B4-BE49-F238E27FC236}">
                <a16:creationId xmlns:a16="http://schemas.microsoft.com/office/drawing/2014/main" id="{D45BCEDF-86BB-41E2-9F09-5D3014AD1C45}"/>
              </a:ext>
            </a:extLst>
          </p:cNvPr>
          <p:cNvSpPr>
            <a:spLocks noGrp="1"/>
          </p:cNvSpPr>
          <p:nvPr>
            <p:ph type="tbl" sz="quarter" idx="17" hasCustomPrompt="1"/>
          </p:nvPr>
        </p:nvSpPr>
        <p:spPr>
          <a:xfrm>
            <a:off x="4715791" y="1591499"/>
            <a:ext cx="6561138" cy="3761069"/>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a:t>Щелкните значок, чтобы добавить таблицу</a:t>
            </a:r>
          </a:p>
        </p:txBody>
      </p:sp>
    </p:spTree>
    <p:extLst>
      <p:ext uri="{BB962C8B-B14F-4D97-AF65-F5344CB8AC3E}">
        <p14:creationId xmlns:p14="http://schemas.microsoft.com/office/powerpoint/2010/main" val="251377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bg>
      <p:bgPr>
        <a:solidFill>
          <a:schemeClr val="accent6"/>
        </a:solidFill>
        <a:effectLst/>
      </p:bgPr>
    </p:bg>
    <p:spTree>
      <p:nvGrpSpPr>
        <p:cNvPr id="1" name=""/>
        <p:cNvGrpSpPr/>
        <p:nvPr/>
      </p:nvGrpSpPr>
      <p:grpSpPr>
        <a:xfrm>
          <a:off x="0" y="0"/>
          <a:ext cx="0" cy="0"/>
          <a:chOff x="0" y="0"/>
          <a:chExt cx="0" cy="0"/>
        </a:xfrm>
      </p:grpSpPr>
      <p:sp>
        <p:nvSpPr>
          <p:cNvPr id="25" name="Рисунок 24">
            <a:extLst>
              <a:ext uri="{FF2B5EF4-FFF2-40B4-BE49-F238E27FC236}">
                <a16:creationId xmlns:a16="http://schemas.microsoft.com/office/drawing/2014/main" id="{E694C388-14E9-4848-A715-72B7DC6AF548}"/>
              </a:ext>
            </a:extLst>
          </p:cNvPr>
          <p:cNvSpPr>
            <a:spLocks noGrp="1"/>
          </p:cNvSpPr>
          <p:nvPr>
            <p:ph type="pic" sz="quarter" idx="14" hasCustomPrompt="1"/>
          </p:nvPr>
        </p:nvSpPr>
        <p:spPr>
          <a:xfrm>
            <a:off x="12701" y="0"/>
            <a:ext cx="12161519"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rtlCol="0" anchor="ctr" anchorCtr="0">
            <a:noAutofit/>
          </a:bodyPr>
          <a:lstStyle>
            <a:lvl1pPr marL="0" indent="0" algn="ctr">
              <a:buNone/>
              <a:defRPr sz="1400"/>
            </a:lvl1pPr>
          </a:lstStyle>
          <a:p>
            <a:pPr rtl="0"/>
            <a:r>
              <a:rPr lang="ru-RU" noProof="0"/>
              <a:t>Щелкните значок, чтобы добавить фото</a:t>
            </a:r>
          </a:p>
        </p:txBody>
      </p:sp>
      <p:sp>
        <p:nvSpPr>
          <p:cNvPr id="3" name="Номер слайда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20" name="Заголовок 1">
            <a:extLst>
              <a:ext uri="{FF2B5EF4-FFF2-40B4-BE49-F238E27FC236}">
                <a16:creationId xmlns:a16="http://schemas.microsoft.com/office/drawing/2014/main" id="{BFD7B55F-CFD3-4921-BB2A-B14EB4E36369}"/>
              </a:ext>
            </a:extLst>
          </p:cNvPr>
          <p:cNvSpPr>
            <a:spLocks noGrp="1"/>
          </p:cNvSpPr>
          <p:nvPr>
            <p:ph type="title" hasCustomPrompt="1"/>
          </p:nvPr>
        </p:nvSpPr>
        <p:spPr>
          <a:xfrm>
            <a:off x="774032" y="1033272"/>
            <a:ext cx="10514998" cy="782638"/>
          </a:xfrm>
        </p:spPr>
        <p:txBody>
          <a:bodyPr rtlCol="0">
            <a:normAutofit/>
          </a:bodyPr>
          <a:lstStyle>
            <a:lvl1pPr algn="l">
              <a:defRPr sz="4000" b="1">
                <a:solidFill>
                  <a:schemeClr val="bg1"/>
                </a:solidFill>
              </a:defRPr>
            </a:lvl1pPr>
          </a:lstStyle>
          <a:p>
            <a:pPr rtl="0"/>
            <a:r>
              <a:rPr lang="ru-RU" noProof="0"/>
              <a:t>СЛАЙД С БОЛЬШИМ ИЗОБРАЖЕНИЕМ</a:t>
            </a:r>
          </a:p>
        </p:txBody>
      </p:sp>
      <p:sp>
        <p:nvSpPr>
          <p:cNvPr id="21" name="Текст 17">
            <a:extLst>
              <a:ext uri="{FF2B5EF4-FFF2-40B4-BE49-F238E27FC236}">
                <a16:creationId xmlns:a16="http://schemas.microsoft.com/office/drawing/2014/main" id="{932204AA-73EE-4F85-898B-E747C5ACC051}"/>
              </a:ext>
            </a:extLst>
          </p:cNvPr>
          <p:cNvSpPr>
            <a:spLocks noGrp="1"/>
          </p:cNvSpPr>
          <p:nvPr>
            <p:ph type="body" sz="quarter" idx="13"/>
          </p:nvPr>
        </p:nvSpPr>
        <p:spPr>
          <a:xfrm>
            <a:off x="774032" y="1880794"/>
            <a:ext cx="10518598" cy="782639"/>
          </a:xfrm>
        </p:spPr>
        <p:txBody>
          <a:bodyPr rtlCol="0">
            <a:normAutofit/>
          </a:bodyPr>
          <a:lstStyle>
            <a:lvl1pPr marL="0" indent="0" algn="l" rtl="0">
              <a:buNone/>
              <a:defRPr sz="2200">
                <a:solidFill>
                  <a:schemeClr val="tx2"/>
                </a:solidFill>
              </a:defRPr>
            </a:lvl1pPr>
            <a:lvl2pPr>
              <a:defRPr sz="1800"/>
            </a:lvl2pPr>
            <a:lvl3pPr>
              <a:defRPr sz="1800"/>
            </a:lvl3pPr>
            <a:lvl4pPr>
              <a:defRPr sz="1800"/>
            </a:lvl4pPr>
            <a:lvl5pPr>
              <a:defRPr sz="1800"/>
            </a:lvl5pPr>
          </a:lstStyle>
          <a:p>
            <a:pPr lvl="0" rtl="0"/>
            <a:r>
              <a:rPr lang="ru-RU" noProof="0" smtClean="0"/>
              <a:t>Образец текста</a:t>
            </a:r>
          </a:p>
        </p:txBody>
      </p:sp>
      <p:sp>
        <p:nvSpPr>
          <p:cNvPr id="23" name="Рисунок 4">
            <a:extLst>
              <a:ext uri="{FF2B5EF4-FFF2-40B4-BE49-F238E27FC236}">
                <a16:creationId xmlns:a16="http://schemas.microsoft.com/office/drawing/2014/main" id="{38541361-4795-490E-8165-B4A338F8231D}"/>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
        <p:nvSpPr>
          <p:cNvPr id="2" name="Надпись 1">
            <a:extLst>
              <a:ext uri="{FF2B5EF4-FFF2-40B4-BE49-F238E27FC236}">
                <a16:creationId xmlns:a16="http://schemas.microsoft.com/office/drawing/2014/main" id="{B72E78DA-7F75-294B-AECF-F02F6C41615D}"/>
              </a:ext>
            </a:extLst>
          </p:cNvPr>
          <p:cNvSpPr txBox="1"/>
          <p:nvPr userDrawn="1"/>
        </p:nvSpPr>
        <p:spPr>
          <a:xfrm>
            <a:off x="327546" y="3002507"/>
            <a:ext cx="184731" cy="369332"/>
          </a:xfrm>
          <a:prstGeom prst="rect">
            <a:avLst/>
          </a:prstGeom>
          <a:noFill/>
        </p:spPr>
        <p:txBody>
          <a:bodyPr wrap="none" rtlCol="0">
            <a:spAutoFit/>
          </a:bodyPr>
          <a:lstStyle/>
          <a:p>
            <a:pPr rtl="0"/>
            <a:endParaRPr lang="ru-RU" noProof="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Макет мультимедиа">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rtl="0"/>
            <a:endParaRPr lang="ru-RU" noProof="0"/>
          </a:p>
        </p:txBody>
      </p:sp>
      <p:sp>
        <p:nvSpPr>
          <p:cNvPr id="11" name="Полилиния: Фигура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pPr rtl="0"/>
            <a:endParaRPr lang="ru-RU" noProof="0"/>
          </a:p>
        </p:txBody>
      </p:sp>
      <p:sp>
        <p:nvSpPr>
          <p:cNvPr id="3" name="Номер слайда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noProof="0" smtClean="0"/>
              <a:pPr/>
              <a:t>‹#›</a:t>
            </a:fld>
            <a:endParaRPr lang="ru-RU" noProof="0"/>
          </a:p>
        </p:txBody>
      </p:sp>
      <p:sp>
        <p:nvSpPr>
          <p:cNvPr id="14" name="Заголовок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rtlCol="0"/>
          <a:lstStyle>
            <a:lvl1pPr algn="ctr">
              <a:defRPr>
                <a:solidFill>
                  <a:schemeClr val="bg1"/>
                </a:solidFill>
              </a:defRPr>
            </a:lvl1pPr>
          </a:lstStyle>
          <a:p>
            <a:pPr rtl="0"/>
            <a:r>
              <a:rPr lang="ru-RU" noProof="0"/>
              <a:t>СЛАЙД С ВИДЕО</a:t>
            </a:r>
          </a:p>
        </p:txBody>
      </p:sp>
      <p:sp>
        <p:nvSpPr>
          <p:cNvPr id="16" name="Мультимедиа 7">
            <a:extLst>
              <a:ext uri="{FF2B5EF4-FFF2-40B4-BE49-F238E27FC236}">
                <a16:creationId xmlns:a16="http://schemas.microsoft.com/office/drawing/2014/main" id="{A11F77F4-4B16-4503-B9B6-AE22C686E3E3}"/>
              </a:ext>
            </a:extLst>
          </p:cNvPr>
          <p:cNvSpPr>
            <a:spLocks noGrp="1"/>
          </p:cNvSpPr>
          <p:nvPr>
            <p:ph type="media" sz="quarter" idx="17" hasCustomPrompt="1"/>
          </p:nvPr>
        </p:nvSpPr>
        <p:spPr>
          <a:xfrm>
            <a:off x="1395984" y="1497770"/>
            <a:ext cx="9400032" cy="4215384"/>
          </a:xfrm>
        </p:spPr>
        <p:txBody>
          <a:bodyPr rtlCol="0" anchor="ctr" anchorCtr="0">
            <a:normAutofit/>
          </a:bodyPr>
          <a:lstStyle>
            <a:lvl1pPr marL="0" indent="0" algn="ctr">
              <a:buNone/>
              <a:defRPr sz="1400">
                <a:solidFill>
                  <a:schemeClr val="bg1">
                    <a:lumMod val="75000"/>
                  </a:schemeClr>
                </a:solidFill>
              </a:defRPr>
            </a:lvl1pPr>
          </a:lstStyle>
          <a:p>
            <a:pPr rtl="0"/>
            <a:r>
              <a:rPr lang="ru-RU" noProof="0"/>
              <a:t>Щелкните значок, чтобы добавить мультимедиа</a:t>
            </a:r>
          </a:p>
        </p:txBody>
      </p:sp>
      <p:sp>
        <p:nvSpPr>
          <p:cNvPr id="12" name="Рисунок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ru-RU" noProof="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Номер слайда 5">
            <a:extLst>
              <a:ext uri="{FF2B5EF4-FFF2-40B4-BE49-F238E27FC236}">
                <a16:creationId xmlns:a16="http://schemas.microsoft.com/office/drawing/2014/main" id="{9475097E-EB08-4475-9112-275B8402794C}"/>
              </a:ext>
            </a:extLst>
          </p:cNvPr>
          <p:cNvSpPr>
            <a:spLocks noGrp="1"/>
          </p:cNvSpPr>
          <p:nvPr>
            <p:ph type="sldNum" sz="quarter" idx="4"/>
          </p:nvPr>
        </p:nvSpPr>
        <p:spPr>
          <a:xfrm>
            <a:off x="10730162" y="6002372"/>
            <a:ext cx="549442" cy="365125"/>
          </a:xfrm>
          <a:prstGeom prst="rect">
            <a:avLst/>
          </a:prstGeom>
        </p:spPr>
        <p:txBody>
          <a:bodyPr vert="horz" lIns="91440" tIns="45720" rIns="91440" bIns="45720" rtlCol="0" anchor="ctr"/>
          <a:lstStyle>
            <a:lvl1pPr algn="r">
              <a:defRPr sz="1400">
                <a:solidFill>
                  <a:schemeClr val="tx2"/>
                </a:solidFill>
                <a:latin typeface="+mn-lt"/>
              </a:defRPr>
            </a:lvl1pPr>
          </a:lstStyle>
          <a:p>
            <a:pPr rtl="0"/>
            <a:fld id="{D495E168-DA5E-4888-8D8A-92B118324C14}" type="slidenum">
              <a:rPr lang="ru-RU" noProof="0" smtClean="0"/>
              <a:pPr/>
              <a:t>‹#›</a:t>
            </a:fld>
            <a:endParaRPr lang="ru-RU" noProof="0"/>
          </a:p>
        </p:txBody>
      </p:sp>
      <p:sp>
        <p:nvSpPr>
          <p:cNvPr id="2" name="Заголовок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a:extLst>
              <a:ext uri="{FF2B5EF4-FFF2-40B4-BE49-F238E27FC236}">
                <a16:creationId xmlns:a16="http://schemas.microsoft.com/office/drawing/2014/main" id="{BB1C2DC0-7E13-4A66-9F9B-371BA9C6E4F1}"/>
              </a:ext>
            </a:extLst>
          </p:cNvPr>
          <p:cNvSpPr>
            <a:spLocks noGrp="1"/>
          </p:cNvSpPr>
          <p:nvPr>
            <p:ph type="dt" sz="half" idx="2"/>
          </p:nvPr>
        </p:nvSpPr>
        <p:spPr>
          <a:xfrm>
            <a:off x="4724400" y="6002372"/>
            <a:ext cx="2743200" cy="365125"/>
          </a:xfrm>
          <a:prstGeom prst="rect">
            <a:avLst/>
          </a:prstGeom>
        </p:spPr>
        <p:txBody>
          <a:bodyPr vert="horz" lIns="91440" tIns="45720" rIns="91440" bIns="45720" rtlCol="0" anchor="ctr"/>
          <a:lstStyle>
            <a:lvl1pPr algn="ctr">
              <a:defRPr sz="1400">
                <a:solidFill>
                  <a:schemeClr val="bg2"/>
                </a:solidFill>
              </a:defRPr>
            </a:lvl1pPr>
          </a:lstStyle>
          <a:p>
            <a:pPr rtl="0"/>
            <a:r>
              <a:rPr lang="ru-RU" noProof="0"/>
              <a:t>ДД.ММ.20ГГ</a:t>
            </a:r>
          </a:p>
        </p:txBody>
      </p:sp>
      <p:sp>
        <p:nvSpPr>
          <p:cNvPr id="11" name="Нижний колонтитул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002372"/>
            <a:ext cx="3398763" cy="365125"/>
          </a:xfrm>
          <a:prstGeom prst="rect">
            <a:avLst/>
          </a:prstGeom>
        </p:spPr>
        <p:txBody>
          <a:bodyPr vert="horz" lIns="91440" tIns="45720" rIns="91440" bIns="45720" rtlCol="0" anchor="ctr"/>
          <a:lstStyle>
            <a:lvl1pPr algn="l">
              <a:defRPr sz="1400">
                <a:solidFill>
                  <a:schemeClr val="bg2"/>
                </a:solidFill>
              </a:defRPr>
            </a:lvl1pPr>
          </a:lstStyle>
          <a:p>
            <a:pPr rtl="0"/>
            <a:r>
              <a:rPr lang="ru-RU" noProof="0"/>
              <a:t>ДОБАВИТЬ НИЖНИЙ КОЛОНТИТУЛ</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89" r:id="rId1"/>
    <p:sldLayoutId id="2147483677" r:id="rId2"/>
    <p:sldLayoutId id="2147483678" r:id="rId3"/>
    <p:sldLayoutId id="2147483679" r:id="rId4"/>
    <p:sldLayoutId id="2147483681" r:id="rId5"/>
    <p:sldLayoutId id="2147483690" r:id="rId6"/>
    <p:sldLayoutId id="2147483691" r:id="rId7"/>
    <p:sldLayoutId id="2147483684" r:id="rId8"/>
    <p:sldLayoutId id="2147483685" r:id="rId9"/>
    <p:sldLayoutId id="2147483692" r:id="rId10"/>
    <p:sldLayoutId id="2147483693" r:id="rId11"/>
    <p:sldLayoutId id="2147483694" r:id="rId12"/>
    <p:sldLayoutId id="2147483697" r:id="rId13"/>
    <p:sldLayoutId id="2147483698" r:id="rId14"/>
    <p:sldLayoutId id="2147483699" r:id="rId15"/>
    <p:sldLayoutId id="2147483701" r:id="rId16"/>
    <p:sldLayoutId id="2147483700" r:id="rId17"/>
    <p:sldLayoutId id="2147483687" r:id="rId18"/>
    <p:sldLayoutId id="2147483696" r:id="rId19"/>
    <p:sldLayoutId id="2147483688" r:id="rId20"/>
    <p:sldLayoutId id="2147483702" r:id="rId21"/>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mailto:cme.tender@ukr.net"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hyperlink" Target="https://www.facebook.com/cmenergouman/friends_lik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DE14EE9-766C-4005-A11B-61C29F5EAB4E}"/>
              </a:ext>
            </a:extLst>
          </p:cNvPr>
          <p:cNvPicPr>
            <a:picLocks noChangeAspect="1"/>
          </p:cNvPicPr>
          <p:nvPr/>
        </p:nvPicPr>
        <p:blipFill>
          <a:blip r:embed="rId2"/>
          <a:stretch>
            <a:fillRect/>
          </a:stretch>
        </p:blipFill>
        <p:spPr>
          <a:xfrm>
            <a:off x="-1108" y="0"/>
            <a:ext cx="12193108" cy="6858000"/>
          </a:xfrm>
          <a:prstGeom prst="rect">
            <a:avLst/>
          </a:prstGeom>
        </p:spPr>
      </p:pic>
    </p:spTree>
    <p:extLst>
      <p:ext uri="{BB962C8B-B14F-4D97-AF65-F5344CB8AC3E}">
        <p14:creationId xmlns:p14="http://schemas.microsoft.com/office/powerpoint/2010/main" val="2091051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463587" y="6354797"/>
            <a:ext cx="549442" cy="365125"/>
          </a:xfrm>
        </p:spPr>
        <p:txBody>
          <a:bodyPr rtlCol="0"/>
          <a:lstStyle/>
          <a:p>
            <a:pPr rtl="0"/>
            <a:fld id="{D495E168-DA5E-4888-8D8A-92B118324C14}" type="slidenum">
              <a:rPr lang="ru-RU" smtClean="0"/>
              <a:pPr rtl="0"/>
              <a:t>10</a:t>
            </a:fld>
            <a:endParaRPr lang="ru-RU" dirty="0"/>
          </a:p>
        </p:txBody>
      </p:sp>
      <p:sp>
        <p:nvSpPr>
          <p:cNvPr id="7" name="Заголовок 4">
            <a:extLst>
              <a:ext uri="{FF2B5EF4-FFF2-40B4-BE49-F238E27FC236}">
                <a16:creationId xmlns:a16="http://schemas.microsoft.com/office/drawing/2014/main" id="{20B93806-769F-4C20-A684-CA4CB5BB858C}"/>
              </a:ext>
            </a:extLst>
          </p:cNvPr>
          <p:cNvSpPr>
            <a:spLocks noGrp="1"/>
          </p:cNvSpPr>
          <p:nvPr>
            <p:ph type="title"/>
          </p:nvPr>
        </p:nvSpPr>
        <p:spPr>
          <a:xfrm>
            <a:off x="632806" y="713485"/>
            <a:ext cx="5056083" cy="782638"/>
          </a:xfrm>
        </p:spPr>
        <p:txBody>
          <a:bodyPr rtlCol="0">
            <a:normAutofit fontScale="90000"/>
          </a:bodyPr>
          <a:lstStyle/>
          <a:p>
            <a:pPr algn="ctr"/>
            <a:r>
              <a:rPr lang="en-US" dirty="0"/>
              <a:t>Three good reasons to work with us?</a:t>
            </a:r>
          </a:p>
        </p:txBody>
      </p:sp>
      <p:sp>
        <p:nvSpPr>
          <p:cNvPr id="9" name="Текст 5">
            <a:extLst>
              <a:ext uri="{FF2B5EF4-FFF2-40B4-BE49-F238E27FC236}">
                <a16:creationId xmlns:a16="http://schemas.microsoft.com/office/drawing/2014/main" id="{E7292DFE-EBA3-4DB2-A2C7-1810115565E7}"/>
              </a:ext>
            </a:extLst>
          </p:cNvPr>
          <p:cNvSpPr>
            <a:spLocks noGrp="1"/>
          </p:cNvSpPr>
          <p:nvPr>
            <p:ph type="body" sz="quarter" idx="13"/>
          </p:nvPr>
        </p:nvSpPr>
        <p:spPr>
          <a:xfrm>
            <a:off x="337531" y="2308190"/>
            <a:ext cx="4864678" cy="749047"/>
          </a:xfrm>
        </p:spPr>
        <p:txBody>
          <a:bodyPr rtlCol="0">
            <a:normAutofit fontScale="92500" lnSpcReduction="20000"/>
          </a:bodyPr>
          <a:lstStyle/>
          <a:p>
            <a:pPr marL="457200" lvl="0" indent="-457200">
              <a:buFont typeface="+mj-lt"/>
              <a:buAutoNum type="arabicPeriod"/>
            </a:pPr>
            <a:r>
              <a:rPr lang="en-US" dirty="0"/>
              <a:t>A company with more than 15 years’ experience with energy industry in Ukraine</a:t>
            </a:r>
          </a:p>
        </p:txBody>
      </p:sp>
      <p:sp>
        <p:nvSpPr>
          <p:cNvPr id="10" name="Текст 5">
            <a:extLst>
              <a:ext uri="{FF2B5EF4-FFF2-40B4-BE49-F238E27FC236}">
                <a16:creationId xmlns:a16="http://schemas.microsoft.com/office/drawing/2014/main" id="{E7292DFE-EBA3-4DB2-A2C7-1810115565E7}"/>
              </a:ext>
            </a:extLst>
          </p:cNvPr>
          <p:cNvSpPr>
            <a:spLocks noGrp="1"/>
          </p:cNvSpPr>
          <p:nvPr>
            <p:ph type="body" sz="quarter" idx="13"/>
          </p:nvPr>
        </p:nvSpPr>
        <p:spPr>
          <a:xfrm>
            <a:off x="337531" y="3469974"/>
            <a:ext cx="4964430" cy="749047"/>
          </a:xfrm>
        </p:spPr>
        <p:txBody>
          <a:bodyPr rtlCol="0">
            <a:normAutofit/>
          </a:bodyPr>
          <a:lstStyle/>
          <a:p>
            <a:pPr marL="457200" lvl="0" indent="-457200">
              <a:buFont typeface="+mj-lt"/>
              <a:buAutoNum type="arabicPeriod" startAt="2"/>
            </a:pPr>
            <a:r>
              <a:rPr lang="en-US" dirty="0"/>
              <a:t>A team of young and active professionals </a:t>
            </a:r>
          </a:p>
        </p:txBody>
      </p:sp>
      <p:sp>
        <p:nvSpPr>
          <p:cNvPr id="11" name="Текст 5">
            <a:extLst>
              <a:ext uri="{FF2B5EF4-FFF2-40B4-BE49-F238E27FC236}">
                <a16:creationId xmlns:a16="http://schemas.microsoft.com/office/drawing/2014/main" id="{E7292DFE-EBA3-4DB2-A2C7-1810115565E7}"/>
              </a:ext>
            </a:extLst>
          </p:cNvPr>
          <p:cNvSpPr>
            <a:spLocks noGrp="1"/>
          </p:cNvSpPr>
          <p:nvPr>
            <p:ph type="body" sz="quarter" idx="13"/>
          </p:nvPr>
        </p:nvSpPr>
        <p:spPr>
          <a:xfrm>
            <a:off x="337530" y="4631758"/>
            <a:ext cx="5056083" cy="1802414"/>
          </a:xfrm>
        </p:spPr>
        <p:txBody>
          <a:bodyPr rtlCol="0">
            <a:noAutofit/>
          </a:bodyPr>
          <a:lstStyle/>
          <a:p>
            <a:pPr marL="457200" lvl="0" indent="-457200">
              <a:buFont typeface="+mj-lt"/>
              <a:buAutoNum type="arabicPeriod" startAt="3"/>
            </a:pPr>
            <a:r>
              <a:rPr lang="en-US" dirty="0"/>
              <a:t>Availability of equipment, warehouses, educational laboratories and workshops, our logistics location is the Center of Ukraine</a:t>
            </a:r>
            <a:r>
              <a:rPr lang="uk-UA" dirty="0"/>
              <a:t> (</a:t>
            </a:r>
            <a:r>
              <a:rPr lang="en-US" dirty="0"/>
              <a:t>near Kyiv</a:t>
            </a:r>
            <a:r>
              <a:rPr lang="uk-UA" dirty="0"/>
              <a:t>)</a:t>
            </a:r>
            <a:endParaRPr lang="en-US" dirty="0"/>
          </a:p>
        </p:txBody>
      </p:sp>
      <p:pic>
        <p:nvPicPr>
          <p:cNvPr id="5" name="Рисунок 4"/>
          <p:cNvPicPr>
            <a:picLocks noChangeAspect="1"/>
          </p:cNvPicPr>
          <p:nvPr/>
        </p:nvPicPr>
        <p:blipFill>
          <a:blip r:embed="rId3"/>
          <a:stretch>
            <a:fillRect/>
          </a:stretch>
        </p:blipFill>
        <p:spPr>
          <a:xfrm>
            <a:off x="5688889" y="1875328"/>
            <a:ext cx="6196922" cy="4209742"/>
          </a:xfrm>
          <a:prstGeom prst="rect">
            <a:avLst/>
          </a:prstGeom>
        </p:spPr>
      </p:pic>
    </p:spTree>
    <p:extLst>
      <p:ext uri="{BB962C8B-B14F-4D97-AF65-F5344CB8AC3E}">
        <p14:creationId xmlns:p14="http://schemas.microsoft.com/office/powerpoint/2010/main" val="400709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10F751-9975-4653-9855-BA1C7499B75F}"/>
              </a:ext>
            </a:extLst>
          </p:cNvPr>
          <p:cNvSpPr>
            <a:spLocks noGrp="1"/>
          </p:cNvSpPr>
          <p:nvPr>
            <p:ph type="title"/>
          </p:nvPr>
        </p:nvSpPr>
        <p:spPr>
          <a:xfrm>
            <a:off x="2430380" y="474748"/>
            <a:ext cx="7574332" cy="1268327"/>
          </a:xfrm>
        </p:spPr>
        <p:txBody>
          <a:bodyPr rtlCol="0"/>
          <a:lstStyle/>
          <a:p>
            <a:pPr lvl="0" algn="ctr"/>
            <a:r>
              <a:rPr lang="en-US" dirty="0"/>
              <a:t>CONTACTS</a:t>
            </a:r>
          </a:p>
        </p:txBody>
      </p:sp>
      <p:sp>
        <p:nvSpPr>
          <p:cNvPr id="8" name="Текст 7">
            <a:extLst>
              <a:ext uri="{FF2B5EF4-FFF2-40B4-BE49-F238E27FC236}">
                <a16:creationId xmlns:a16="http://schemas.microsoft.com/office/drawing/2014/main" id="{1E9D6192-3994-44C6-93B4-D248EEE931D9}"/>
              </a:ext>
            </a:extLst>
          </p:cNvPr>
          <p:cNvSpPr>
            <a:spLocks noGrp="1"/>
          </p:cNvSpPr>
          <p:nvPr>
            <p:ph type="body" sz="quarter" idx="24"/>
          </p:nvPr>
        </p:nvSpPr>
        <p:spPr>
          <a:xfrm>
            <a:off x="6774873" y="2098993"/>
            <a:ext cx="5220392" cy="4414059"/>
          </a:xfrm>
        </p:spPr>
        <p:txBody>
          <a:bodyPr rtlCol="0"/>
          <a:lstStyle/>
          <a:p>
            <a:pPr lvl="0"/>
            <a:r>
              <a:rPr lang="uk-UA" b="1" dirty="0">
                <a:solidFill>
                  <a:srgbClr val="FFC000"/>
                </a:solidFill>
              </a:rPr>
              <a:t>+38 </a:t>
            </a:r>
            <a:r>
              <a:rPr lang="uk-UA" b="1">
                <a:solidFill>
                  <a:srgbClr val="FFC000"/>
                </a:solidFill>
              </a:rPr>
              <a:t>(</a:t>
            </a:r>
            <a:r>
              <a:rPr lang="uk-UA" b="1" smtClean="0">
                <a:solidFill>
                  <a:srgbClr val="FFC000"/>
                </a:solidFill>
              </a:rPr>
              <a:t>066) 03-91-367</a:t>
            </a:r>
            <a:endParaRPr lang="en-US" b="1" dirty="0" smtClean="0">
              <a:solidFill>
                <a:srgbClr val="FFC000"/>
              </a:solidFill>
            </a:endParaRPr>
          </a:p>
          <a:p>
            <a:pPr lvl="0"/>
            <a:r>
              <a:rPr lang="uk-UA" b="1" u="sng" dirty="0" err="1" smtClean="0">
                <a:solidFill>
                  <a:srgbClr val="FFC000"/>
                </a:solidFill>
                <a:hlinkClick r:id="rId3"/>
              </a:rPr>
              <a:t>cme</a:t>
            </a:r>
            <a:r>
              <a:rPr lang="uk-UA" b="1" u="sng" dirty="0" smtClean="0">
                <a:solidFill>
                  <a:srgbClr val="FFC000"/>
                </a:solidFill>
                <a:hlinkClick r:id="rId3"/>
              </a:rPr>
              <a:t>.</a:t>
            </a:r>
            <a:r>
              <a:rPr lang="en-US" b="1" u="sng" dirty="0">
                <a:solidFill>
                  <a:srgbClr val="FFC000"/>
                </a:solidFill>
                <a:hlinkClick r:id="rId3"/>
              </a:rPr>
              <a:t>tender</a:t>
            </a:r>
            <a:r>
              <a:rPr lang="uk-UA" b="1" u="sng" dirty="0">
                <a:solidFill>
                  <a:srgbClr val="FFC000"/>
                </a:solidFill>
                <a:hlinkClick r:id="rId3"/>
              </a:rPr>
              <a:t>@ukr.net</a:t>
            </a:r>
            <a:endParaRPr lang="en-US" b="1" dirty="0">
              <a:solidFill>
                <a:srgbClr val="FFC000"/>
              </a:solidFill>
            </a:endParaRPr>
          </a:p>
          <a:p>
            <a:pPr lvl="0"/>
            <a:r>
              <a:rPr lang="ru-RU" b="1" dirty="0" err="1">
                <a:solidFill>
                  <a:srgbClr val="FFC000"/>
                </a:solidFill>
              </a:rPr>
              <a:t>http</a:t>
            </a:r>
            <a:r>
              <a:rPr lang="uk-UA" b="1" dirty="0">
                <a:solidFill>
                  <a:srgbClr val="FFC000"/>
                </a:solidFill>
              </a:rPr>
              <a:t>://</a:t>
            </a:r>
            <a:r>
              <a:rPr lang="ru-RU" b="1" dirty="0">
                <a:solidFill>
                  <a:srgbClr val="FFC000"/>
                </a:solidFill>
              </a:rPr>
              <a:t>c</a:t>
            </a:r>
            <a:r>
              <a:rPr lang="uk-UA" b="1" dirty="0">
                <a:solidFill>
                  <a:srgbClr val="FFC000"/>
                </a:solidFill>
              </a:rPr>
              <a:t>-</a:t>
            </a:r>
            <a:r>
              <a:rPr lang="ru-RU" b="1" dirty="0">
                <a:solidFill>
                  <a:srgbClr val="FFC000"/>
                </a:solidFill>
              </a:rPr>
              <a:t>m</a:t>
            </a:r>
            <a:r>
              <a:rPr lang="uk-UA" b="1" dirty="0">
                <a:solidFill>
                  <a:srgbClr val="FFC000"/>
                </a:solidFill>
              </a:rPr>
              <a:t>-</a:t>
            </a:r>
            <a:r>
              <a:rPr lang="ru-RU" b="1" dirty="0" err="1">
                <a:solidFill>
                  <a:srgbClr val="FFC000"/>
                </a:solidFill>
              </a:rPr>
              <a:t>energo</a:t>
            </a:r>
            <a:r>
              <a:rPr lang="uk-UA" b="1" dirty="0">
                <a:solidFill>
                  <a:srgbClr val="FFC000"/>
                </a:solidFill>
              </a:rPr>
              <a:t>.</a:t>
            </a:r>
            <a:r>
              <a:rPr lang="ru-RU" b="1" dirty="0" err="1">
                <a:solidFill>
                  <a:srgbClr val="FFC000"/>
                </a:solidFill>
              </a:rPr>
              <a:t>com</a:t>
            </a:r>
            <a:r>
              <a:rPr lang="uk-UA" b="1" dirty="0">
                <a:solidFill>
                  <a:srgbClr val="FFC000"/>
                </a:solidFill>
              </a:rPr>
              <a:t>.</a:t>
            </a:r>
            <a:r>
              <a:rPr lang="ru-RU" b="1" dirty="0" err="1">
                <a:solidFill>
                  <a:srgbClr val="FFC000"/>
                </a:solidFill>
              </a:rPr>
              <a:t>ua</a:t>
            </a:r>
            <a:r>
              <a:rPr lang="uk-UA" b="1" dirty="0">
                <a:solidFill>
                  <a:srgbClr val="FFC000"/>
                </a:solidFill>
              </a:rPr>
              <a:t>/</a:t>
            </a:r>
            <a:endParaRPr lang="en-US" b="1" dirty="0">
              <a:solidFill>
                <a:srgbClr val="FFC000"/>
              </a:solidFill>
            </a:endParaRPr>
          </a:p>
          <a:p>
            <a:pPr lvl="0"/>
            <a:endParaRPr lang="uk-UA" b="1" u="sng" dirty="0" smtClean="0">
              <a:solidFill>
                <a:srgbClr val="FFC000"/>
              </a:solidFill>
              <a:hlinkClick r:id="rId4"/>
            </a:endParaRPr>
          </a:p>
          <a:p>
            <a:pPr lvl="0"/>
            <a:r>
              <a:rPr lang="uk-UA" b="1" u="sng" dirty="0" smtClean="0">
                <a:solidFill>
                  <a:srgbClr val="FFC000"/>
                </a:solidFill>
                <a:hlinkClick r:id="rId4"/>
              </a:rPr>
              <a:t>https</a:t>
            </a:r>
            <a:r>
              <a:rPr lang="uk-UA" b="1" u="sng" dirty="0">
                <a:solidFill>
                  <a:srgbClr val="FFC000"/>
                </a:solidFill>
                <a:hlinkClick r:id="rId4"/>
              </a:rPr>
              <a:t>://www.facebook.com/cmenergouman/friends_likes</a:t>
            </a:r>
            <a:r>
              <a:rPr lang="uk-UA" b="1" dirty="0">
                <a:solidFill>
                  <a:srgbClr val="FFC000"/>
                </a:solidFill>
              </a:rPr>
              <a:t> </a:t>
            </a:r>
            <a:endParaRPr lang="en-US" b="1" dirty="0">
              <a:solidFill>
                <a:srgbClr val="FFC000"/>
              </a:solidFill>
            </a:endParaRPr>
          </a:p>
          <a:p>
            <a:pPr lvl="0"/>
            <a:r>
              <a:rPr lang="uk-UA" b="1" dirty="0">
                <a:solidFill>
                  <a:srgbClr val="FFC000"/>
                </a:solidFill>
              </a:rPr>
              <a:t>20300, </a:t>
            </a:r>
            <a:r>
              <a:rPr lang="uk-UA" b="1" dirty="0" err="1">
                <a:solidFill>
                  <a:srgbClr val="FFC000"/>
                </a:solidFill>
              </a:rPr>
              <a:t>Cherkasy</a:t>
            </a:r>
            <a:r>
              <a:rPr lang="uk-UA" b="1" dirty="0">
                <a:solidFill>
                  <a:srgbClr val="FFC000"/>
                </a:solidFill>
              </a:rPr>
              <a:t> </a:t>
            </a:r>
            <a:r>
              <a:rPr lang="uk-UA" b="1" dirty="0" err="1">
                <a:solidFill>
                  <a:srgbClr val="FFC000"/>
                </a:solidFill>
              </a:rPr>
              <a:t>region</a:t>
            </a:r>
            <a:r>
              <a:rPr lang="uk-UA" b="1" dirty="0">
                <a:solidFill>
                  <a:srgbClr val="FFC000"/>
                </a:solidFill>
              </a:rPr>
              <a:t>, </a:t>
            </a:r>
            <a:r>
              <a:rPr lang="uk-UA" b="1" dirty="0" err="1">
                <a:solidFill>
                  <a:srgbClr val="FFC000"/>
                </a:solidFill>
              </a:rPr>
              <a:t>Uman</a:t>
            </a:r>
            <a:r>
              <a:rPr lang="uk-UA" b="1" dirty="0">
                <a:solidFill>
                  <a:srgbClr val="FFC000"/>
                </a:solidFill>
              </a:rPr>
              <a:t> </a:t>
            </a:r>
            <a:r>
              <a:rPr lang="uk-UA" b="1" dirty="0" err="1">
                <a:solidFill>
                  <a:srgbClr val="FFC000"/>
                </a:solidFill>
              </a:rPr>
              <a:t>city</a:t>
            </a:r>
            <a:r>
              <a:rPr lang="uk-UA" b="1" dirty="0">
                <a:solidFill>
                  <a:srgbClr val="FFC000"/>
                </a:solidFill>
              </a:rPr>
              <a:t>, USPENSKA STREET, </a:t>
            </a:r>
            <a:r>
              <a:rPr lang="uk-UA" b="1" dirty="0" err="1">
                <a:solidFill>
                  <a:srgbClr val="FFC000"/>
                </a:solidFill>
              </a:rPr>
              <a:t>building</a:t>
            </a:r>
            <a:r>
              <a:rPr lang="uk-UA" b="1" dirty="0">
                <a:solidFill>
                  <a:srgbClr val="FFC000"/>
                </a:solidFill>
              </a:rPr>
              <a:t> 17</a:t>
            </a:r>
            <a:endParaRPr lang="en-US" b="1" dirty="0">
              <a:solidFill>
                <a:srgbClr val="FFC000"/>
              </a:solidFill>
            </a:endParaRPr>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84" y="2024668"/>
            <a:ext cx="6458989" cy="3633181"/>
          </a:xfrm>
          <a:prstGeom prst="rect">
            <a:avLst/>
          </a:prstGeom>
        </p:spPr>
      </p:pic>
    </p:spTree>
    <p:extLst>
      <p:ext uri="{BB962C8B-B14F-4D97-AF65-F5344CB8AC3E}">
        <p14:creationId xmlns:p14="http://schemas.microsoft.com/office/powerpoint/2010/main" val="2314201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21564-E2C8-443F-8E07-E59DFA5BC6DF}"/>
              </a:ext>
            </a:extLst>
          </p:cNvPr>
          <p:cNvSpPr>
            <a:spLocks noGrp="1"/>
          </p:cNvSpPr>
          <p:nvPr>
            <p:ph type="title"/>
          </p:nvPr>
        </p:nvSpPr>
        <p:spPr>
          <a:xfrm>
            <a:off x="42861" y="454353"/>
            <a:ext cx="12106275" cy="964871"/>
          </a:xfrm>
        </p:spPr>
        <p:txBody>
          <a:bodyPr rtlCol="0">
            <a:normAutofit/>
          </a:bodyPr>
          <a:lstStyle/>
          <a:p>
            <a:r>
              <a:rPr lang="de-DE" sz="3200" dirty="0">
                <a:solidFill>
                  <a:srgbClr val="FFC000"/>
                </a:solidFill>
              </a:rPr>
              <a:t>Company Name: </a:t>
            </a:r>
            <a:r>
              <a:rPr lang="de-DE" sz="3600" dirty="0">
                <a:solidFill>
                  <a:srgbClr val="00B0F0"/>
                </a:solidFill>
              </a:rPr>
              <a:t>Center-Installation-</a:t>
            </a:r>
            <a:r>
              <a:rPr lang="de-DE" sz="3600" dirty="0" err="1">
                <a:solidFill>
                  <a:srgbClr val="00B0F0"/>
                </a:solidFill>
              </a:rPr>
              <a:t>Energy</a:t>
            </a:r>
            <a:r>
              <a:rPr lang="de-DE" sz="3600" dirty="0">
                <a:solidFill>
                  <a:srgbClr val="00B0F0"/>
                </a:solidFill>
              </a:rPr>
              <a:t> </a:t>
            </a:r>
            <a:r>
              <a:rPr lang="en-US" sz="3600" dirty="0">
                <a:solidFill>
                  <a:srgbClr val="00B0F0"/>
                </a:solidFill>
              </a:rPr>
              <a:t>LLC</a:t>
            </a:r>
            <a:endParaRPr lang="ru-RU" sz="3600" dirty="0">
              <a:solidFill>
                <a:srgbClr val="00B0F0"/>
              </a:solidFill>
            </a:endParaRPr>
          </a:p>
        </p:txBody>
      </p:sp>
      <p:sp>
        <p:nvSpPr>
          <p:cNvPr id="3" name="Номер слайда 2">
            <a:extLst>
              <a:ext uri="{FF2B5EF4-FFF2-40B4-BE49-F238E27FC236}">
                <a16:creationId xmlns:a16="http://schemas.microsoft.com/office/drawing/2014/main" id="{EA534D36-FD98-42BC-977C-D6843E425B7B}"/>
              </a:ext>
            </a:extLst>
          </p:cNvPr>
          <p:cNvSpPr>
            <a:spLocks noGrp="1"/>
          </p:cNvSpPr>
          <p:nvPr>
            <p:ph type="sldNum" sz="quarter" idx="10"/>
          </p:nvPr>
        </p:nvSpPr>
        <p:spPr>
          <a:xfrm>
            <a:off x="11484617" y="6369050"/>
            <a:ext cx="549442" cy="365125"/>
          </a:xfrm>
        </p:spPr>
        <p:txBody>
          <a:bodyPr rtlCol="0"/>
          <a:lstStyle/>
          <a:p>
            <a:pPr rtl="0"/>
            <a:fld id="{D495E168-DA5E-4888-8D8A-92B118324C14}" type="slidenum">
              <a:rPr lang="ru-RU" smtClean="0"/>
              <a:pPr rtl="0"/>
              <a:t>2</a:t>
            </a:fld>
            <a:endParaRPr lang="ru-RU" dirty="0"/>
          </a:p>
        </p:txBody>
      </p:sp>
      <p:sp>
        <p:nvSpPr>
          <p:cNvPr id="8" name="Текст 3">
            <a:extLst>
              <a:ext uri="{FF2B5EF4-FFF2-40B4-BE49-F238E27FC236}">
                <a16:creationId xmlns:a16="http://schemas.microsoft.com/office/drawing/2014/main" id="{DCA4BA4B-DB5E-418C-8309-2ED941800B3E}"/>
              </a:ext>
            </a:extLst>
          </p:cNvPr>
          <p:cNvSpPr>
            <a:spLocks noGrp="1"/>
          </p:cNvSpPr>
          <p:nvPr>
            <p:ph type="body" idx="4294967295"/>
          </p:nvPr>
        </p:nvSpPr>
        <p:spPr bwMode="grayWhite">
          <a:xfrm>
            <a:off x="-2" y="2156284"/>
            <a:ext cx="5924551" cy="454353"/>
          </a:xfrm>
          <a:prstGeom prst="rect">
            <a:avLst/>
          </a:prstGeom>
        </p:spPr>
        <p:txBody>
          <a:bodyPr rtlCol="0">
            <a:normAutofit lnSpcReduction="10000"/>
          </a:bodyPr>
          <a:lstStyle/>
          <a:p>
            <a:r>
              <a:rPr lang="de-DE" sz="2400" dirty="0">
                <a:solidFill>
                  <a:schemeClr val="bg1"/>
                </a:solidFill>
              </a:rPr>
              <a:t>Name </a:t>
            </a:r>
            <a:r>
              <a:rPr lang="de-DE" sz="2400" dirty="0" err="1">
                <a:solidFill>
                  <a:schemeClr val="bg1"/>
                </a:solidFill>
              </a:rPr>
              <a:t>of</a:t>
            </a:r>
            <a:r>
              <a:rPr lang="de-DE" sz="2400" dirty="0">
                <a:solidFill>
                  <a:schemeClr val="bg1"/>
                </a:solidFill>
              </a:rPr>
              <a:t> </a:t>
            </a:r>
            <a:r>
              <a:rPr lang="de-DE" sz="2400" dirty="0" err="1">
                <a:solidFill>
                  <a:schemeClr val="bg1"/>
                </a:solidFill>
              </a:rPr>
              <a:t>presenter</a:t>
            </a:r>
            <a:r>
              <a:rPr lang="de-DE" sz="2400" dirty="0" smtClean="0">
                <a:solidFill>
                  <a:schemeClr val="bg1"/>
                </a:solidFill>
              </a:rPr>
              <a:t>:</a:t>
            </a:r>
            <a:r>
              <a:rPr lang="ru-RU" sz="2400" dirty="0" smtClean="0">
                <a:solidFill>
                  <a:schemeClr val="bg1"/>
                </a:solidFill>
              </a:rPr>
              <a:t>      </a:t>
            </a:r>
            <a:r>
              <a:rPr lang="en-US" dirty="0">
                <a:solidFill>
                  <a:srgbClr val="FFC000"/>
                </a:solidFill>
              </a:rPr>
              <a:t>Mila </a:t>
            </a:r>
            <a:r>
              <a:rPr lang="en-US" dirty="0" err="1">
                <a:solidFill>
                  <a:srgbClr val="FFC000"/>
                </a:solidFill>
              </a:rPr>
              <a:t>Rudenko</a:t>
            </a:r>
            <a:endParaRPr lang="en-US" sz="2400" dirty="0">
              <a:solidFill>
                <a:srgbClr val="FFC000"/>
              </a:solidFill>
            </a:endParaRPr>
          </a:p>
        </p:txBody>
      </p:sp>
      <p:sp>
        <p:nvSpPr>
          <p:cNvPr id="9" name="Текст 3">
            <a:extLst>
              <a:ext uri="{FF2B5EF4-FFF2-40B4-BE49-F238E27FC236}">
                <a16:creationId xmlns:a16="http://schemas.microsoft.com/office/drawing/2014/main" id="{DCA4BA4B-DB5E-418C-8309-2ED941800B3E}"/>
              </a:ext>
            </a:extLst>
          </p:cNvPr>
          <p:cNvSpPr>
            <a:spLocks noGrp="1"/>
          </p:cNvSpPr>
          <p:nvPr>
            <p:ph type="body" idx="4294967295"/>
          </p:nvPr>
        </p:nvSpPr>
        <p:spPr bwMode="grayWhite">
          <a:xfrm>
            <a:off x="0" y="2771775"/>
            <a:ext cx="5924549" cy="942975"/>
          </a:xfrm>
          <a:prstGeom prst="rect">
            <a:avLst/>
          </a:prstGeom>
        </p:spPr>
        <p:txBody>
          <a:bodyPr rtlCol="0">
            <a:normAutofit lnSpcReduction="10000"/>
          </a:bodyPr>
          <a:lstStyle/>
          <a:p>
            <a:r>
              <a:rPr lang="de-DE" sz="2400" dirty="0">
                <a:solidFill>
                  <a:schemeClr val="bg1"/>
                </a:solidFill>
              </a:rPr>
              <a:t>Position </a:t>
            </a:r>
            <a:r>
              <a:rPr lang="de-DE" sz="2400" dirty="0" err="1">
                <a:solidFill>
                  <a:schemeClr val="bg1"/>
                </a:solidFill>
              </a:rPr>
              <a:t>of</a:t>
            </a:r>
            <a:r>
              <a:rPr lang="de-DE" sz="2400" dirty="0">
                <a:solidFill>
                  <a:schemeClr val="bg1"/>
                </a:solidFill>
              </a:rPr>
              <a:t> </a:t>
            </a:r>
            <a:r>
              <a:rPr lang="de-DE" sz="2400" dirty="0" err="1" smtClean="0">
                <a:solidFill>
                  <a:schemeClr val="bg1"/>
                </a:solidFill>
              </a:rPr>
              <a:t>presenter</a:t>
            </a:r>
            <a:r>
              <a:rPr lang="de-DE" sz="2400" dirty="0" smtClean="0">
                <a:solidFill>
                  <a:schemeClr val="bg1"/>
                </a:solidFill>
              </a:rPr>
              <a:t>:</a:t>
            </a:r>
            <a:r>
              <a:rPr lang="ru-RU" sz="2400" dirty="0" smtClean="0">
                <a:solidFill>
                  <a:schemeClr val="bg1"/>
                </a:solidFill>
              </a:rPr>
              <a:t>  </a:t>
            </a:r>
            <a:r>
              <a:rPr lang="en-US" dirty="0" smtClean="0">
                <a:solidFill>
                  <a:srgbClr val="FFC000"/>
                </a:solidFill>
              </a:rPr>
              <a:t>Manager in</a:t>
            </a:r>
            <a:endParaRPr lang="uk-UA" dirty="0" smtClean="0">
              <a:solidFill>
                <a:srgbClr val="FFC000"/>
              </a:solidFill>
            </a:endParaRPr>
          </a:p>
          <a:p>
            <a:pPr marL="0" indent="0">
              <a:buNone/>
            </a:pPr>
            <a:r>
              <a:rPr lang="uk-UA" dirty="0">
                <a:solidFill>
                  <a:srgbClr val="FFC000"/>
                </a:solidFill>
              </a:rPr>
              <a:t> </a:t>
            </a:r>
            <a:r>
              <a:rPr lang="uk-UA" dirty="0" smtClean="0">
                <a:solidFill>
                  <a:srgbClr val="FFC000"/>
                </a:solidFill>
              </a:rPr>
              <a:t>                        </a:t>
            </a:r>
            <a:r>
              <a:rPr lang="en-US" dirty="0" smtClean="0">
                <a:solidFill>
                  <a:srgbClr val="FFC000"/>
                </a:solidFill>
              </a:rPr>
              <a:t> </a:t>
            </a:r>
            <a:r>
              <a:rPr lang="uk-UA" dirty="0" smtClean="0">
                <a:solidFill>
                  <a:srgbClr val="FFC000"/>
                </a:solidFill>
              </a:rPr>
              <a:t>       </a:t>
            </a:r>
            <a:r>
              <a:rPr lang="en-US" dirty="0" smtClean="0">
                <a:solidFill>
                  <a:srgbClr val="FFC000"/>
                </a:solidFill>
              </a:rPr>
              <a:t>public </a:t>
            </a:r>
            <a:r>
              <a:rPr lang="en-US" dirty="0">
                <a:solidFill>
                  <a:srgbClr val="FFC000"/>
                </a:solidFill>
              </a:rPr>
              <a:t>relations</a:t>
            </a:r>
            <a:endParaRPr lang="en-US" sz="2400" dirty="0">
              <a:solidFill>
                <a:srgbClr val="FFC000"/>
              </a:solidFill>
            </a:endParaRPr>
          </a:p>
        </p:txBody>
      </p:sp>
      <p:pic>
        <p:nvPicPr>
          <p:cNvPr id="10" name="Рисунок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0" y="1419225"/>
            <a:ext cx="12192000" cy="5314950"/>
          </a:xfrm>
        </p:spPr>
      </p:pic>
    </p:spTree>
    <p:extLst>
      <p:ext uri="{BB962C8B-B14F-4D97-AF65-F5344CB8AC3E}">
        <p14:creationId xmlns:p14="http://schemas.microsoft.com/office/powerpoint/2010/main" val="503969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305899" y="195281"/>
            <a:ext cx="11180618" cy="845404"/>
          </a:xfrm>
        </p:spPr>
        <p:txBody>
          <a:bodyPr rtlCol="0">
            <a:normAutofit/>
          </a:bodyPr>
          <a:lstStyle/>
          <a:p>
            <a:pPr algn="ctr"/>
            <a:r>
              <a:rPr lang="de-DE" dirty="0"/>
              <a:t>Who </a:t>
            </a:r>
            <a:r>
              <a:rPr lang="de-DE" dirty="0" err="1"/>
              <a:t>we</a:t>
            </a:r>
            <a:r>
              <a:rPr lang="de-DE" dirty="0"/>
              <a:t> </a:t>
            </a:r>
            <a:r>
              <a:rPr lang="de-DE" dirty="0" err="1"/>
              <a:t>are</a:t>
            </a:r>
            <a:r>
              <a:rPr lang="de-DE" dirty="0"/>
              <a:t>?</a:t>
            </a:r>
            <a:endParaRPr lang="en-US" dirty="0"/>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504015" y="6326620"/>
            <a:ext cx="549442" cy="365125"/>
          </a:xfrm>
        </p:spPr>
        <p:txBody>
          <a:bodyPr rtlCol="0"/>
          <a:lstStyle/>
          <a:p>
            <a:pPr rtl="0"/>
            <a:fld id="{D495E168-DA5E-4888-8D8A-92B118324C14}" type="slidenum">
              <a:rPr lang="ru-RU" smtClean="0"/>
              <a:pPr rtl="0"/>
              <a:t>3</a:t>
            </a:fld>
            <a:endParaRPr lang="ru-RU" dirty="0"/>
          </a:p>
        </p:txBody>
      </p:sp>
      <p:sp>
        <p:nvSpPr>
          <p:cNvPr id="13"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6524625" y="1152525"/>
            <a:ext cx="5528832" cy="4924425"/>
          </a:xfrm>
        </p:spPr>
        <p:txBody>
          <a:bodyPr rtlCol="0"/>
          <a:lstStyle/>
          <a:p>
            <a:pPr lvl="0">
              <a:lnSpc>
                <a:spcPct val="100000"/>
              </a:lnSpc>
            </a:pPr>
            <a:r>
              <a:rPr lang="en-US" sz="1600" dirty="0" smtClean="0">
                <a:solidFill>
                  <a:srgbClr val="FFC000"/>
                </a:solidFill>
              </a:rPr>
              <a:t>Main </a:t>
            </a:r>
            <a:r>
              <a:rPr lang="en-US" sz="1600" dirty="0">
                <a:solidFill>
                  <a:srgbClr val="FFC000"/>
                </a:solidFill>
              </a:rPr>
              <a:t>markets: </a:t>
            </a:r>
            <a:r>
              <a:rPr lang="en-GB" sz="1600" dirty="0"/>
              <a:t>Ukraine, neighbouring countries of Ukraine, Europe, USA, </a:t>
            </a:r>
            <a:r>
              <a:rPr lang="en-GB" sz="1600" dirty="0" err="1" smtClean="0"/>
              <a:t>etc</a:t>
            </a:r>
            <a:endParaRPr lang="uk-UA" sz="1600" dirty="0" smtClean="0"/>
          </a:p>
          <a:p>
            <a:pPr lvl="0">
              <a:lnSpc>
                <a:spcPct val="100000"/>
              </a:lnSpc>
            </a:pPr>
            <a:endParaRPr lang="en-US" sz="1600" dirty="0"/>
          </a:p>
          <a:p>
            <a:pPr lvl="0">
              <a:lnSpc>
                <a:spcPct val="100000"/>
              </a:lnSpc>
            </a:pPr>
            <a:r>
              <a:rPr lang="en-GB" sz="1600" dirty="0">
                <a:solidFill>
                  <a:srgbClr val="FFC000"/>
                </a:solidFill>
              </a:rPr>
              <a:t>Annual </a:t>
            </a:r>
            <a:r>
              <a:rPr lang="de-DE" sz="1600" dirty="0" err="1">
                <a:solidFill>
                  <a:srgbClr val="FFC000"/>
                </a:solidFill>
              </a:rPr>
              <a:t>turnover</a:t>
            </a:r>
            <a:r>
              <a:rPr lang="uk-UA" sz="1600" dirty="0">
                <a:solidFill>
                  <a:srgbClr val="FFC000"/>
                </a:solidFill>
              </a:rPr>
              <a:t>:</a:t>
            </a:r>
            <a:r>
              <a:rPr lang="en-US" sz="1600" dirty="0">
                <a:solidFill>
                  <a:srgbClr val="FFC000"/>
                </a:solidFill>
              </a:rPr>
              <a:t> </a:t>
            </a:r>
            <a:r>
              <a:rPr lang="en-US" sz="1600" dirty="0"/>
              <a:t>€ 1 297 </a:t>
            </a:r>
            <a:r>
              <a:rPr lang="en-US" sz="1600" dirty="0" smtClean="0"/>
              <a:t>840</a:t>
            </a:r>
            <a:endParaRPr lang="uk-UA" sz="1600" dirty="0" smtClean="0"/>
          </a:p>
          <a:p>
            <a:pPr lvl="0">
              <a:lnSpc>
                <a:spcPct val="100000"/>
              </a:lnSpc>
            </a:pPr>
            <a:endParaRPr lang="en-US" sz="1600" dirty="0"/>
          </a:p>
          <a:p>
            <a:pPr lvl="0">
              <a:lnSpc>
                <a:spcPct val="100000"/>
              </a:lnSpc>
            </a:pPr>
            <a:r>
              <a:rPr lang="de-DE" sz="1600" dirty="0" err="1">
                <a:solidFill>
                  <a:srgbClr val="FFC000"/>
                </a:solidFill>
              </a:rPr>
              <a:t>Number</a:t>
            </a:r>
            <a:r>
              <a:rPr lang="de-DE" sz="1600" dirty="0">
                <a:solidFill>
                  <a:srgbClr val="FFC000"/>
                </a:solidFill>
              </a:rPr>
              <a:t> </a:t>
            </a:r>
            <a:r>
              <a:rPr lang="de-DE" sz="1600" dirty="0" err="1">
                <a:solidFill>
                  <a:srgbClr val="FFC000"/>
                </a:solidFill>
              </a:rPr>
              <a:t>of</a:t>
            </a:r>
            <a:r>
              <a:rPr lang="de-DE" sz="1600" dirty="0">
                <a:solidFill>
                  <a:srgbClr val="FFC000"/>
                </a:solidFill>
              </a:rPr>
              <a:t> </a:t>
            </a:r>
            <a:r>
              <a:rPr lang="de-DE" sz="1600" dirty="0" err="1">
                <a:solidFill>
                  <a:srgbClr val="FFC000"/>
                </a:solidFill>
              </a:rPr>
              <a:t>employees</a:t>
            </a:r>
            <a:r>
              <a:rPr lang="de-DE" sz="1600" dirty="0">
                <a:solidFill>
                  <a:srgbClr val="FFC000"/>
                </a:solidFill>
              </a:rPr>
              <a:t>: </a:t>
            </a:r>
            <a:r>
              <a:rPr lang="de-DE" sz="1600" dirty="0"/>
              <a:t>98</a:t>
            </a:r>
            <a:endParaRPr lang="en-US" sz="1600" dirty="0"/>
          </a:p>
          <a:p>
            <a:pPr lvl="0">
              <a:lnSpc>
                <a:spcPct val="100000"/>
              </a:lnSpc>
            </a:pPr>
            <a:r>
              <a:rPr lang="de-DE" sz="1600" dirty="0">
                <a:solidFill>
                  <a:srgbClr val="FFC000"/>
                </a:solidFill>
              </a:rPr>
              <a:t>Location </a:t>
            </a:r>
            <a:r>
              <a:rPr lang="de-DE" sz="1600" dirty="0" err="1">
                <a:solidFill>
                  <a:srgbClr val="FFC000"/>
                </a:solidFill>
              </a:rPr>
              <a:t>of</a:t>
            </a:r>
            <a:r>
              <a:rPr lang="de-DE" sz="1600" dirty="0">
                <a:solidFill>
                  <a:srgbClr val="FFC000"/>
                </a:solidFill>
              </a:rPr>
              <a:t> </a:t>
            </a:r>
            <a:r>
              <a:rPr lang="de-DE" sz="1600" dirty="0" err="1">
                <a:solidFill>
                  <a:srgbClr val="FFC000"/>
                </a:solidFill>
              </a:rPr>
              <a:t>production</a:t>
            </a:r>
            <a:r>
              <a:rPr lang="de-DE" sz="1600" dirty="0">
                <a:solidFill>
                  <a:srgbClr val="FFC000"/>
                </a:solidFill>
              </a:rPr>
              <a:t> </a:t>
            </a:r>
            <a:r>
              <a:rPr lang="de-DE" sz="1600" dirty="0" err="1">
                <a:solidFill>
                  <a:srgbClr val="FFC000"/>
                </a:solidFill>
              </a:rPr>
              <a:t>sites</a:t>
            </a:r>
            <a:r>
              <a:rPr lang="de-DE" sz="1600" dirty="0">
                <a:solidFill>
                  <a:srgbClr val="FFC000"/>
                </a:solidFill>
              </a:rPr>
              <a:t>:  </a:t>
            </a:r>
            <a:r>
              <a:rPr lang="de-DE" sz="1600" dirty="0"/>
              <a:t>20300, </a:t>
            </a:r>
            <a:r>
              <a:rPr lang="de-DE" sz="1600" dirty="0" err="1"/>
              <a:t>Cherkasy</a:t>
            </a:r>
            <a:r>
              <a:rPr lang="de-DE" sz="1600" dirty="0"/>
              <a:t> </a:t>
            </a:r>
            <a:r>
              <a:rPr lang="de-DE" sz="1600" dirty="0" err="1"/>
              <a:t>region</a:t>
            </a:r>
            <a:r>
              <a:rPr lang="de-DE" sz="1600" dirty="0"/>
              <a:t>, Uman </a:t>
            </a:r>
            <a:r>
              <a:rPr lang="de-DE" sz="1600" dirty="0" err="1"/>
              <a:t>city</a:t>
            </a:r>
            <a:r>
              <a:rPr lang="de-DE" sz="1600" dirty="0"/>
              <a:t>, USPENSKA </a:t>
            </a:r>
            <a:r>
              <a:rPr lang="de-DE" sz="1600" dirty="0" err="1"/>
              <a:t>street</a:t>
            </a:r>
            <a:r>
              <a:rPr lang="de-DE" sz="1600" dirty="0"/>
              <a:t>, </a:t>
            </a:r>
            <a:r>
              <a:rPr lang="de-DE" sz="1600" dirty="0" err="1"/>
              <a:t>building</a:t>
            </a:r>
            <a:r>
              <a:rPr lang="de-DE" sz="1600" dirty="0"/>
              <a:t> 17</a:t>
            </a:r>
            <a:endParaRPr lang="en-US" sz="1600" dirty="0"/>
          </a:p>
          <a:p>
            <a:pPr algn="ctr">
              <a:lnSpc>
                <a:spcPct val="100000"/>
              </a:lnSpc>
            </a:pPr>
            <a:r>
              <a:rPr lang="en-US" sz="1600" dirty="0"/>
              <a:t>(We carry out work throughout Ukraine) </a:t>
            </a:r>
          </a:p>
          <a:p>
            <a:pPr lvl="0">
              <a:lnSpc>
                <a:spcPct val="100000"/>
              </a:lnSpc>
            </a:pPr>
            <a:endParaRPr lang="uk-UA" sz="1600" dirty="0" smtClean="0">
              <a:solidFill>
                <a:srgbClr val="FFC000"/>
              </a:solidFill>
            </a:endParaRPr>
          </a:p>
          <a:p>
            <a:pPr lvl="0">
              <a:lnSpc>
                <a:spcPct val="100000"/>
              </a:lnSpc>
            </a:pPr>
            <a:r>
              <a:rPr lang="de-DE" sz="1600" dirty="0" err="1" smtClean="0">
                <a:solidFill>
                  <a:srgbClr val="FFC000"/>
                </a:solidFill>
              </a:rPr>
              <a:t>Examples</a:t>
            </a:r>
            <a:r>
              <a:rPr lang="de-DE" sz="1600" dirty="0" smtClean="0">
                <a:solidFill>
                  <a:srgbClr val="FFC000"/>
                </a:solidFill>
              </a:rPr>
              <a:t> </a:t>
            </a:r>
            <a:r>
              <a:rPr lang="de-DE" sz="1600" dirty="0" err="1">
                <a:solidFill>
                  <a:srgbClr val="FFC000"/>
                </a:solidFill>
              </a:rPr>
              <a:t>of</a:t>
            </a:r>
            <a:r>
              <a:rPr lang="de-DE" sz="1600" dirty="0">
                <a:solidFill>
                  <a:srgbClr val="FFC000"/>
                </a:solidFill>
              </a:rPr>
              <a:t> </a:t>
            </a:r>
            <a:r>
              <a:rPr lang="de-DE" sz="1600" dirty="0" err="1">
                <a:solidFill>
                  <a:srgbClr val="FFC000"/>
                </a:solidFill>
              </a:rPr>
              <a:t>projects</a:t>
            </a:r>
            <a:r>
              <a:rPr lang="de-DE" sz="1600" dirty="0">
                <a:solidFill>
                  <a:srgbClr val="FFC000"/>
                </a:solidFill>
              </a:rPr>
              <a:t>: </a:t>
            </a:r>
            <a:r>
              <a:rPr lang="de-DE" sz="1600" dirty="0" err="1"/>
              <a:t>Construction</a:t>
            </a:r>
            <a:r>
              <a:rPr lang="de-DE" sz="1600" dirty="0"/>
              <a:t> </a:t>
            </a:r>
            <a:r>
              <a:rPr lang="de-DE" sz="1600" dirty="0" err="1"/>
              <a:t>of</a:t>
            </a:r>
            <a:r>
              <a:rPr lang="de-DE" sz="1600" dirty="0"/>
              <a:t> power </a:t>
            </a:r>
            <a:r>
              <a:rPr lang="de-DE" sz="1600" dirty="0" err="1"/>
              <a:t>lines</a:t>
            </a:r>
            <a:r>
              <a:rPr lang="de-DE" sz="1600" dirty="0"/>
              <a:t> </a:t>
            </a:r>
            <a:r>
              <a:rPr lang="de-DE" sz="1600" dirty="0" err="1"/>
              <a:t>including</a:t>
            </a:r>
            <a:r>
              <a:rPr lang="de-DE" sz="1600" dirty="0"/>
              <a:t> </a:t>
            </a:r>
            <a:r>
              <a:rPr lang="de-DE" sz="1600" dirty="0" err="1"/>
              <a:t>transformer</a:t>
            </a:r>
            <a:r>
              <a:rPr lang="de-DE" sz="1600" dirty="0"/>
              <a:t> </a:t>
            </a:r>
            <a:r>
              <a:rPr lang="de-DE" sz="1600" dirty="0" err="1"/>
              <a:t>substations</a:t>
            </a:r>
            <a:r>
              <a:rPr lang="de-DE" sz="1600" dirty="0"/>
              <a:t> </a:t>
            </a:r>
            <a:r>
              <a:rPr lang="de-DE" sz="1600" dirty="0" err="1"/>
              <a:t>from</a:t>
            </a:r>
            <a:r>
              <a:rPr lang="de-DE" sz="1600" dirty="0"/>
              <a:t> </a:t>
            </a:r>
            <a:r>
              <a:rPr lang="de-DE" sz="1600" dirty="0" err="1"/>
              <a:t>geodesy</a:t>
            </a:r>
            <a:r>
              <a:rPr lang="de-DE" sz="1600" dirty="0"/>
              <a:t> </a:t>
            </a:r>
            <a:r>
              <a:rPr lang="de-DE" sz="1600" dirty="0" err="1"/>
              <a:t>to</a:t>
            </a:r>
            <a:r>
              <a:rPr lang="de-DE" sz="1600" dirty="0"/>
              <a:t> </a:t>
            </a:r>
            <a:r>
              <a:rPr lang="de-DE" sz="1600" dirty="0" err="1"/>
              <a:t>putting</a:t>
            </a:r>
            <a:r>
              <a:rPr lang="de-DE" sz="1600" dirty="0"/>
              <a:t> </a:t>
            </a:r>
            <a:r>
              <a:rPr lang="de-DE" sz="1600" dirty="0" err="1"/>
              <a:t>into</a:t>
            </a:r>
            <a:r>
              <a:rPr lang="de-DE" sz="1600" dirty="0"/>
              <a:t> </a:t>
            </a:r>
            <a:r>
              <a:rPr lang="de-DE" sz="1600" dirty="0" err="1" smtClean="0"/>
              <a:t>service</a:t>
            </a:r>
            <a:endParaRPr lang="en-US" sz="1600"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9" y="1152525"/>
            <a:ext cx="6347582" cy="4232255"/>
          </a:xfrm>
          <a:prstGeom prst="rect">
            <a:avLst/>
          </a:prstGeom>
        </p:spPr>
      </p:pic>
      <p:sp>
        <p:nvSpPr>
          <p:cNvPr id="9" name="Заголовок 7">
            <a:extLst>
              <a:ext uri="{FF2B5EF4-FFF2-40B4-BE49-F238E27FC236}">
                <a16:creationId xmlns:a16="http://schemas.microsoft.com/office/drawing/2014/main" id="{0719E0E7-CFBA-48B5-AA1B-EA5B887F6650}"/>
              </a:ext>
            </a:extLst>
          </p:cNvPr>
          <p:cNvSpPr txBox="1">
            <a:spLocks/>
          </p:cNvSpPr>
          <p:nvPr/>
        </p:nvSpPr>
        <p:spPr bwMode="grayWhite">
          <a:xfrm>
            <a:off x="828998" y="5620445"/>
            <a:ext cx="4952678" cy="73816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de-DE" sz="3200" i="1" dirty="0" smtClean="0"/>
              <a:t>Team </a:t>
            </a:r>
            <a:r>
              <a:rPr lang="de-DE" sz="3200" i="1" dirty="0"/>
              <a:t>Center-Installation-</a:t>
            </a:r>
            <a:r>
              <a:rPr lang="de-DE" sz="3200" i="1" dirty="0" err="1"/>
              <a:t>Energy</a:t>
            </a:r>
            <a:r>
              <a:rPr lang="de-DE" sz="3200" i="1" dirty="0"/>
              <a:t> </a:t>
            </a:r>
            <a:r>
              <a:rPr lang="en-US" sz="3200" i="1" dirty="0"/>
              <a:t>LLC</a:t>
            </a:r>
            <a:r>
              <a:rPr lang="de-DE" sz="3200" i="1" dirty="0" smtClean="0"/>
              <a:t> </a:t>
            </a:r>
            <a:endParaRPr lang="en-US" sz="3200" i="1" dirty="0"/>
          </a:p>
        </p:txBody>
      </p:sp>
    </p:spTree>
    <p:extLst>
      <p:ext uri="{BB962C8B-B14F-4D97-AF65-F5344CB8AC3E}">
        <p14:creationId xmlns:p14="http://schemas.microsoft.com/office/powerpoint/2010/main" val="3931034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328589" y="195281"/>
            <a:ext cx="11180618" cy="845404"/>
          </a:xfrm>
        </p:spPr>
        <p:txBody>
          <a:bodyPr rtlCol="0">
            <a:normAutofit/>
          </a:bodyPr>
          <a:lstStyle/>
          <a:p>
            <a:pPr algn="ctr"/>
            <a:r>
              <a:rPr lang="de-DE" dirty="0"/>
              <a:t>Who </a:t>
            </a:r>
            <a:r>
              <a:rPr lang="de-DE" dirty="0" err="1"/>
              <a:t>we</a:t>
            </a:r>
            <a:r>
              <a:rPr lang="de-DE" dirty="0"/>
              <a:t> </a:t>
            </a:r>
            <a:r>
              <a:rPr lang="de-DE" dirty="0" err="1"/>
              <a:t>are</a:t>
            </a:r>
            <a:r>
              <a:rPr lang="de-DE" dirty="0"/>
              <a:t>?</a:t>
            </a:r>
            <a:endParaRPr lang="en-US" dirty="0"/>
          </a:p>
        </p:txBody>
      </p:sp>
      <p:sp>
        <p:nvSpPr>
          <p:cNvPr id="4"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74815" y="2040370"/>
            <a:ext cx="6202160" cy="4512829"/>
          </a:xfrm>
        </p:spPr>
        <p:txBody>
          <a:bodyPr rtlCol="0"/>
          <a:lstStyle/>
          <a:p>
            <a:pPr>
              <a:lnSpc>
                <a:spcPct val="110000"/>
              </a:lnSpc>
            </a:pPr>
            <a:r>
              <a:rPr lang="en-US" sz="1800" b="0" dirty="0">
                <a:solidFill>
                  <a:schemeClr val="bg1"/>
                </a:solidFill>
              </a:rPr>
              <a:t>Our company carry out electrical installation works in electric installations up to 150 kV inclusive, wiring, commissioning and maintenance work, installation, and adjustment of devices of RP (Relay protection), and we are working with the construction of pipelines, we are carrying out works on reconstruction of existing water supply networks, heating, and air conditioning systems.</a:t>
            </a:r>
            <a:endParaRPr lang="en-US" sz="1800" b="0" dirty="0" smtClean="0">
              <a:solidFill>
                <a:schemeClr val="bg1"/>
              </a:solidFill>
            </a:endParaRPr>
          </a:p>
          <a:p>
            <a:pPr>
              <a:lnSpc>
                <a:spcPct val="110000"/>
              </a:lnSpc>
            </a:pPr>
            <a:r>
              <a:rPr lang="en-US" sz="1800" b="0" dirty="0" smtClean="0">
                <a:solidFill>
                  <a:schemeClr val="bg1"/>
                </a:solidFill>
              </a:rPr>
              <a:t>Carries </a:t>
            </a:r>
            <a:r>
              <a:rPr lang="en-US" sz="1800" b="0" dirty="0">
                <a:solidFill>
                  <a:schemeClr val="bg1"/>
                </a:solidFill>
              </a:rPr>
              <a:t>out electrical measurements, revision and repairing, measurement and adjustment of safety valves. We have a moving measuring </a:t>
            </a:r>
            <a:r>
              <a:rPr lang="en-US" sz="1800" b="0" dirty="0" err="1">
                <a:solidFill>
                  <a:schemeClr val="bg1"/>
                </a:solidFill>
              </a:rPr>
              <a:t>electrotechnical</a:t>
            </a:r>
            <a:r>
              <a:rPr lang="en-US" sz="1800" b="0" dirty="0">
                <a:solidFill>
                  <a:schemeClr val="bg1"/>
                </a:solidFill>
              </a:rPr>
              <a:t> laboratory ETL (electrical laboratory) – 10 kV &amp; ETL (electrical laboratory) – 35 kV</a:t>
            </a:r>
            <a:r>
              <a:rPr lang="en-US" sz="1800" b="0" dirty="0" smtClean="0">
                <a:solidFill>
                  <a:schemeClr val="bg1"/>
                </a:solidFill>
              </a:rPr>
              <a:t>.</a:t>
            </a:r>
            <a:endParaRPr lang="en-US" sz="1800" b="0" dirty="0">
              <a:solidFill>
                <a:schemeClr val="bg1"/>
              </a:solidFill>
            </a:endParaRPr>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509207" y="6326621"/>
            <a:ext cx="549442" cy="365125"/>
          </a:xfrm>
        </p:spPr>
        <p:txBody>
          <a:bodyPr rtlCol="0"/>
          <a:lstStyle/>
          <a:p>
            <a:pPr rtl="0"/>
            <a:fld id="{D495E168-DA5E-4888-8D8A-92B118324C14}" type="slidenum">
              <a:rPr lang="ru-RU" smtClean="0"/>
              <a:pPr rtl="0"/>
              <a:t>4</a:t>
            </a:fld>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942" y="2040371"/>
            <a:ext cx="5684707" cy="4286250"/>
          </a:xfrm>
          <a:prstGeom prst="rect">
            <a:avLst/>
          </a:prstGeom>
        </p:spPr>
      </p:pic>
      <p:sp>
        <p:nvSpPr>
          <p:cNvPr id="9"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668372" y="1040686"/>
            <a:ext cx="10840835" cy="854790"/>
          </a:xfrm>
        </p:spPr>
        <p:txBody>
          <a:bodyPr rtlCol="0"/>
          <a:lstStyle/>
          <a:p>
            <a:pPr algn="ctr"/>
            <a:r>
              <a:rPr lang="en-US" sz="1800" dirty="0"/>
              <a:t>The company was founded in 2006</a:t>
            </a:r>
            <a:r>
              <a:rPr lang="en-US" sz="1800" dirty="0" smtClean="0"/>
              <a:t>.</a:t>
            </a:r>
            <a:endParaRPr lang="ru-RU" sz="1800" dirty="0" smtClean="0">
              <a:solidFill>
                <a:srgbClr val="FFC000"/>
              </a:solidFill>
            </a:endParaRPr>
          </a:p>
          <a:p>
            <a:pPr lvl="0" algn="ctr"/>
            <a:r>
              <a:rPr lang="en-US" sz="1800" dirty="0" smtClean="0">
                <a:solidFill>
                  <a:srgbClr val="FFC000"/>
                </a:solidFill>
              </a:rPr>
              <a:t>Services </a:t>
            </a:r>
            <a:r>
              <a:rPr lang="en-US" sz="1800" dirty="0">
                <a:solidFill>
                  <a:srgbClr val="FFC000"/>
                </a:solidFill>
              </a:rPr>
              <a:t>provided by our company</a:t>
            </a:r>
            <a:r>
              <a:rPr lang="en-US" sz="1800" dirty="0" smtClean="0">
                <a:solidFill>
                  <a:srgbClr val="FFC000"/>
                </a:solidFill>
              </a:rPr>
              <a:t>:</a:t>
            </a:r>
            <a:endParaRPr lang="ru-RU" sz="1800" dirty="0">
              <a:solidFill>
                <a:srgbClr val="FFC000"/>
              </a:solidFill>
            </a:endParaRPr>
          </a:p>
        </p:txBody>
      </p:sp>
    </p:spTree>
    <p:extLst>
      <p:ext uri="{BB962C8B-B14F-4D97-AF65-F5344CB8AC3E}">
        <p14:creationId xmlns:p14="http://schemas.microsoft.com/office/powerpoint/2010/main" val="3769115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448887" y="747731"/>
            <a:ext cx="11180618" cy="845404"/>
          </a:xfrm>
        </p:spPr>
        <p:txBody>
          <a:bodyPr rtlCol="0">
            <a:normAutofit/>
          </a:bodyPr>
          <a:lstStyle/>
          <a:p>
            <a:pPr algn="ctr"/>
            <a:r>
              <a:rPr lang="de-DE" dirty="0"/>
              <a:t>Who </a:t>
            </a:r>
            <a:r>
              <a:rPr lang="de-DE" dirty="0" err="1"/>
              <a:t>we</a:t>
            </a:r>
            <a:r>
              <a:rPr lang="de-DE" dirty="0"/>
              <a:t> </a:t>
            </a:r>
            <a:r>
              <a:rPr lang="de-DE" dirty="0" err="1"/>
              <a:t>are</a:t>
            </a:r>
            <a:r>
              <a:rPr lang="de-DE" dirty="0"/>
              <a:t>?</a:t>
            </a:r>
            <a:endParaRPr lang="en-US" dirty="0"/>
          </a:p>
        </p:txBody>
      </p:sp>
      <p:sp>
        <p:nvSpPr>
          <p:cNvPr id="4"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5904113" y="2371724"/>
            <a:ext cx="6154536" cy="4076701"/>
          </a:xfrm>
        </p:spPr>
        <p:txBody>
          <a:bodyPr rtlCol="0"/>
          <a:lstStyle/>
          <a:p>
            <a:pPr>
              <a:lnSpc>
                <a:spcPct val="110000"/>
              </a:lnSpc>
            </a:pPr>
            <a:r>
              <a:rPr lang="en-US" sz="1800" b="0" dirty="0">
                <a:solidFill>
                  <a:schemeClr val="bg1"/>
                </a:solidFill>
              </a:rPr>
              <a:t>The company develops the design and budget documentation.</a:t>
            </a:r>
          </a:p>
          <a:p>
            <a:pPr>
              <a:lnSpc>
                <a:spcPct val="110000"/>
              </a:lnSpc>
            </a:pPr>
            <a:r>
              <a:rPr lang="en-US" sz="1800" b="0" dirty="0">
                <a:solidFill>
                  <a:schemeClr val="bg1"/>
                </a:solidFill>
              </a:rPr>
              <a:t>Provides architectural, engineering, geology, and geodesy services as well as other professional, scientific, and technical activity.</a:t>
            </a:r>
          </a:p>
          <a:p>
            <a:pPr>
              <a:lnSpc>
                <a:spcPct val="110000"/>
              </a:lnSpc>
            </a:pPr>
            <a:r>
              <a:rPr lang="en-US" sz="1800" b="0" dirty="0">
                <a:solidFill>
                  <a:schemeClr val="bg1"/>
                </a:solidFill>
              </a:rPr>
              <a:t>Prepares training for managers and employees of Ukrainian enterprises on occupational health and safety and trains employees in professional (vocational) solar power plants, reserve and emergency, power supply, energy storage systems on lithium batteries.</a:t>
            </a:r>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509207" y="6326621"/>
            <a:ext cx="549442" cy="365125"/>
          </a:xfrm>
        </p:spPr>
        <p:txBody>
          <a:bodyPr rtlCol="0"/>
          <a:lstStyle/>
          <a:p>
            <a:pPr rtl="0"/>
            <a:fld id="{D495E168-DA5E-4888-8D8A-92B118324C14}" type="slidenum">
              <a:rPr lang="ru-RU" smtClean="0"/>
              <a:pPr rtl="0"/>
              <a:t>5</a:t>
            </a:fld>
            <a:endParaRPr lang="ru-RU" dirty="0"/>
          </a:p>
        </p:txBody>
      </p:sp>
      <p:pic>
        <p:nvPicPr>
          <p:cNvPr id="5" name="Рисунок 4"/>
          <p:cNvPicPr>
            <a:picLocks noChangeAspect="1"/>
          </p:cNvPicPr>
          <p:nvPr/>
        </p:nvPicPr>
        <p:blipFill>
          <a:blip r:embed="rId3"/>
          <a:stretch>
            <a:fillRect/>
          </a:stretch>
        </p:blipFill>
        <p:spPr>
          <a:xfrm>
            <a:off x="592625" y="2371724"/>
            <a:ext cx="4503250" cy="3916401"/>
          </a:xfrm>
          <a:prstGeom prst="rect">
            <a:avLst/>
          </a:prstGeom>
        </p:spPr>
      </p:pic>
    </p:spTree>
    <p:extLst>
      <p:ext uri="{BB962C8B-B14F-4D97-AF65-F5344CB8AC3E}">
        <p14:creationId xmlns:p14="http://schemas.microsoft.com/office/powerpoint/2010/main" val="325434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448887" y="747731"/>
            <a:ext cx="11180618" cy="845404"/>
          </a:xfrm>
        </p:spPr>
        <p:txBody>
          <a:bodyPr rtlCol="0">
            <a:normAutofit/>
          </a:bodyPr>
          <a:lstStyle/>
          <a:p>
            <a:pPr algn="ctr"/>
            <a:r>
              <a:rPr lang="en-US" dirty="0"/>
              <a:t>What do we look for</a:t>
            </a:r>
          </a:p>
        </p:txBody>
      </p:sp>
      <p:sp>
        <p:nvSpPr>
          <p:cNvPr id="4"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74817" y="2186247"/>
            <a:ext cx="5392534" cy="4181249"/>
          </a:xfrm>
        </p:spPr>
        <p:txBody>
          <a:bodyPr rtlCol="0"/>
          <a:lstStyle/>
          <a:p>
            <a:pPr marL="342900" lvl="0" indent="-342900">
              <a:lnSpc>
                <a:spcPct val="100000"/>
              </a:lnSpc>
              <a:buFont typeface="Arial" panose="020B0604020202020204" pitchFamily="34" charset="0"/>
              <a:buChar char="•"/>
            </a:pPr>
            <a:r>
              <a:rPr lang="en-US" sz="2400" b="0" dirty="0" smtClean="0">
                <a:solidFill>
                  <a:srgbClr val="F7F1E4"/>
                </a:solidFill>
              </a:rPr>
              <a:t>We </a:t>
            </a:r>
            <a:r>
              <a:rPr lang="en-US" sz="2400" b="0" dirty="0">
                <a:solidFill>
                  <a:srgbClr val="F7F1E4"/>
                </a:solidFill>
              </a:rPr>
              <a:t>are looking for an investor to finance the implementation of these services.</a:t>
            </a:r>
          </a:p>
          <a:p>
            <a:pPr marL="342900" lvl="0" indent="-342900">
              <a:lnSpc>
                <a:spcPct val="100000"/>
              </a:lnSpc>
              <a:buFont typeface="Arial" panose="020B0604020202020204" pitchFamily="34" charset="0"/>
              <a:buChar char="•"/>
            </a:pPr>
            <a:r>
              <a:rPr lang="en-US" sz="2400" b="0" dirty="0" smtClean="0">
                <a:solidFill>
                  <a:srgbClr val="F7F1E4"/>
                </a:solidFill>
              </a:rPr>
              <a:t>We </a:t>
            </a:r>
            <a:r>
              <a:rPr lang="en-US" sz="2400" b="0" dirty="0">
                <a:solidFill>
                  <a:srgbClr val="F7F1E4"/>
                </a:solidFill>
              </a:rPr>
              <a:t>are looking for partners who can help to restore Ukraine’s energy system integrated into the European space (Partners, Investors)</a:t>
            </a:r>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519637" y="6312615"/>
            <a:ext cx="549442" cy="365125"/>
          </a:xfrm>
        </p:spPr>
        <p:txBody>
          <a:bodyPr rtlCol="0"/>
          <a:lstStyle/>
          <a:p>
            <a:pPr rtl="0"/>
            <a:fld id="{D495E168-DA5E-4888-8D8A-92B118324C14}" type="slidenum">
              <a:rPr lang="ru-RU" smtClean="0"/>
              <a:pPr rtl="0"/>
              <a:t>6</a:t>
            </a:fld>
            <a:endParaRPr lang="ru-RU" dirty="0"/>
          </a:p>
        </p:txBody>
      </p:sp>
      <p:pic>
        <p:nvPicPr>
          <p:cNvPr id="3" name="Рисунок 2"/>
          <p:cNvPicPr>
            <a:picLocks noChangeAspect="1"/>
          </p:cNvPicPr>
          <p:nvPr/>
        </p:nvPicPr>
        <p:blipFill>
          <a:blip r:embed="rId3"/>
          <a:stretch>
            <a:fillRect/>
          </a:stretch>
        </p:blipFill>
        <p:spPr>
          <a:xfrm>
            <a:off x="5552623" y="2047609"/>
            <a:ext cx="6477904" cy="3810532"/>
          </a:xfrm>
          <a:prstGeom prst="rect">
            <a:avLst/>
          </a:prstGeom>
        </p:spPr>
      </p:pic>
    </p:spTree>
    <p:extLst>
      <p:ext uri="{BB962C8B-B14F-4D97-AF65-F5344CB8AC3E}">
        <p14:creationId xmlns:p14="http://schemas.microsoft.com/office/powerpoint/2010/main" val="3019520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448887" y="747731"/>
            <a:ext cx="11180618" cy="845404"/>
          </a:xfrm>
        </p:spPr>
        <p:txBody>
          <a:bodyPr rtlCol="0">
            <a:normAutofit/>
          </a:bodyPr>
          <a:lstStyle/>
          <a:p>
            <a:pPr algn="ctr"/>
            <a:r>
              <a:rPr lang="en-US" dirty="0"/>
              <a:t>What do we look for</a:t>
            </a:r>
          </a:p>
        </p:txBody>
      </p:sp>
      <p:sp>
        <p:nvSpPr>
          <p:cNvPr id="4"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6848476" y="1914525"/>
            <a:ext cx="5076824" cy="4777221"/>
          </a:xfrm>
        </p:spPr>
        <p:txBody>
          <a:bodyPr rtlCol="0"/>
          <a:lstStyle/>
          <a:p>
            <a:pPr marL="342900" lvl="0" indent="-342900">
              <a:lnSpc>
                <a:spcPct val="100000"/>
              </a:lnSpc>
              <a:buFont typeface="Arial" panose="020B0604020202020204" pitchFamily="34" charset="0"/>
              <a:buChar char="•"/>
            </a:pPr>
            <a:r>
              <a:rPr lang="en-US" sz="2400" b="0" dirty="0" smtClean="0">
                <a:solidFill>
                  <a:srgbClr val="F7F1E4"/>
                </a:solidFill>
              </a:rPr>
              <a:t>Type </a:t>
            </a:r>
            <a:r>
              <a:rPr lang="en-US" sz="2400" b="0" dirty="0">
                <a:solidFill>
                  <a:srgbClr val="F7F1E4"/>
                </a:solidFill>
              </a:rPr>
              <a:t>of technology/assets introduced by partner, it is innovative energy saving technologies and implemented alternative energy sources. (Personnel, facilities, equipment, training of these specialists, knowledge of Ukrainian legislation)</a:t>
            </a:r>
          </a:p>
          <a:p>
            <a:pPr marL="342900" lvl="0" indent="-342900">
              <a:lnSpc>
                <a:spcPct val="100000"/>
              </a:lnSpc>
              <a:buFont typeface="Arial" panose="020B0604020202020204" pitchFamily="34" charset="0"/>
              <a:buChar char="•"/>
            </a:pPr>
            <a:r>
              <a:rPr lang="en-US" sz="2400" b="0" dirty="0" smtClean="0">
                <a:solidFill>
                  <a:srgbClr val="F7F1E4"/>
                </a:solidFill>
              </a:rPr>
              <a:t>The </a:t>
            </a:r>
            <a:r>
              <a:rPr lang="en-US" sz="2400" b="0" dirty="0">
                <a:solidFill>
                  <a:srgbClr val="F7F1E4"/>
                </a:solidFill>
              </a:rPr>
              <a:t>partner/investor must work in energy sector.  </a:t>
            </a:r>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503280" y="6318309"/>
            <a:ext cx="549442" cy="365125"/>
          </a:xfrm>
        </p:spPr>
        <p:txBody>
          <a:bodyPr rtlCol="0"/>
          <a:lstStyle/>
          <a:p>
            <a:pPr rtl="0"/>
            <a:fld id="{D495E168-DA5E-4888-8D8A-92B118324C14}" type="slidenum">
              <a:rPr lang="ru-RU" smtClean="0"/>
              <a:pPr rtl="0"/>
              <a:t>7</a:t>
            </a:fld>
            <a:endParaRPr lang="ru-RU" dirty="0"/>
          </a:p>
        </p:txBody>
      </p:sp>
      <p:pic>
        <p:nvPicPr>
          <p:cNvPr id="5" name="Рисунок 4"/>
          <p:cNvPicPr>
            <a:picLocks noChangeAspect="1"/>
          </p:cNvPicPr>
          <p:nvPr/>
        </p:nvPicPr>
        <p:blipFill>
          <a:blip r:embed="rId3"/>
          <a:stretch>
            <a:fillRect/>
          </a:stretch>
        </p:blipFill>
        <p:spPr>
          <a:xfrm>
            <a:off x="114301" y="2085976"/>
            <a:ext cx="6681568" cy="4309822"/>
          </a:xfrm>
          <a:prstGeom prst="rect">
            <a:avLst/>
          </a:prstGeom>
        </p:spPr>
      </p:pic>
    </p:spTree>
    <p:extLst>
      <p:ext uri="{BB962C8B-B14F-4D97-AF65-F5344CB8AC3E}">
        <p14:creationId xmlns:p14="http://schemas.microsoft.com/office/powerpoint/2010/main" val="2542013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0719E0E7-CFBA-48B5-AA1B-EA5B887F6650}"/>
              </a:ext>
            </a:extLst>
          </p:cNvPr>
          <p:cNvSpPr>
            <a:spLocks noGrp="1"/>
          </p:cNvSpPr>
          <p:nvPr>
            <p:ph type="title"/>
          </p:nvPr>
        </p:nvSpPr>
        <p:spPr bwMode="grayWhite">
          <a:xfrm>
            <a:off x="448887" y="747731"/>
            <a:ext cx="11180618" cy="845404"/>
          </a:xfrm>
        </p:spPr>
        <p:txBody>
          <a:bodyPr rtlCol="0">
            <a:normAutofit/>
          </a:bodyPr>
          <a:lstStyle/>
          <a:p>
            <a:pPr algn="ctr"/>
            <a:r>
              <a:rPr lang="en-US" dirty="0"/>
              <a:t>What do we look for</a:t>
            </a:r>
          </a:p>
        </p:txBody>
      </p:sp>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427815" y="6320334"/>
            <a:ext cx="549442" cy="365125"/>
          </a:xfrm>
        </p:spPr>
        <p:txBody>
          <a:bodyPr rtlCol="0"/>
          <a:lstStyle/>
          <a:p>
            <a:pPr rtl="0"/>
            <a:fld id="{D495E168-DA5E-4888-8D8A-92B118324C14}" type="slidenum">
              <a:rPr lang="ru-RU" smtClean="0"/>
              <a:pPr rtl="0"/>
              <a:t>8</a:t>
            </a:fld>
            <a:endParaRPr lang="ru-RU" dirty="0"/>
          </a:p>
        </p:txBody>
      </p:sp>
      <p:sp>
        <p:nvSpPr>
          <p:cNvPr id="13" name="Текст 3">
            <a:extLst>
              <a:ext uri="{FF2B5EF4-FFF2-40B4-BE49-F238E27FC236}">
                <a16:creationId xmlns:a16="http://schemas.microsoft.com/office/drawing/2014/main" id="{DCA4BA4B-DB5E-418C-8309-2ED941800B3E}"/>
              </a:ext>
            </a:extLst>
          </p:cNvPr>
          <p:cNvSpPr>
            <a:spLocks noGrp="1"/>
          </p:cNvSpPr>
          <p:nvPr>
            <p:ph type="body" idx="1"/>
          </p:nvPr>
        </p:nvSpPr>
        <p:spPr bwMode="grayWhite">
          <a:xfrm>
            <a:off x="304800" y="2237818"/>
            <a:ext cx="11672457" cy="3119870"/>
          </a:xfrm>
        </p:spPr>
        <p:txBody>
          <a:bodyPr rtlCol="0"/>
          <a:lstStyle/>
          <a:p>
            <a:pPr lvl="0">
              <a:lnSpc>
                <a:spcPct val="110000"/>
              </a:lnSpc>
            </a:pPr>
            <a:r>
              <a:rPr lang="en-US" sz="2000" dirty="0">
                <a:solidFill>
                  <a:srgbClr val="FFC000"/>
                </a:solidFill>
              </a:rPr>
              <a:t>We can offer our partner </a:t>
            </a:r>
            <a:r>
              <a:rPr lang="en-US" sz="2000" b="0" dirty="0"/>
              <a:t>services market development, technology development and co-production.</a:t>
            </a:r>
          </a:p>
          <a:p>
            <a:pPr lvl="0">
              <a:lnSpc>
                <a:spcPct val="110000"/>
              </a:lnSpc>
            </a:pPr>
            <a:r>
              <a:rPr lang="de-DE" sz="2000" dirty="0">
                <a:solidFill>
                  <a:srgbClr val="FFC000"/>
                </a:solidFill>
              </a:rPr>
              <a:t>W</a:t>
            </a:r>
            <a:r>
              <a:rPr lang="en-GB" sz="2000" dirty="0">
                <a:solidFill>
                  <a:srgbClr val="FFC000"/>
                </a:solidFill>
              </a:rPr>
              <a:t>e aim to </a:t>
            </a:r>
            <a:r>
              <a:rPr lang="de-DE" sz="2000" dirty="0">
                <a:solidFill>
                  <a:srgbClr val="FFC000"/>
                </a:solidFill>
              </a:rPr>
              <a:t>such </a:t>
            </a:r>
            <a:r>
              <a:rPr lang="de-DE" sz="2000" dirty="0" err="1">
                <a:solidFill>
                  <a:srgbClr val="FFC000"/>
                </a:solidFill>
              </a:rPr>
              <a:t>markets</a:t>
            </a:r>
            <a:r>
              <a:rPr lang="uk-UA" sz="2000" dirty="0">
                <a:solidFill>
                  <a:srgbClr val="FFC000"/>
                </a:solidFill>
              </a:rPr>
              <a:t>: </a:t>
            </a:r>
            <a:r>
              <a:rPr lang="en-US" sz="2000" b="0" dirty="0"/>
              <a:t>European Union countries, Great Britain.</a:t>
            </a:r>
          </a:p>
          <a:p>
            <a:pPr lvl="0">
              <a:lnSpc>
                <a:spcPct val="110000"/>
              </a:lnSpc>
            </a:pPr>
            <a:r>
              <a:rPr lang="en-GB" sz="2000" dirty="0">
                <a:solidFill>
                  <a:srgbClr val="FFC000"/>
                </a:solidFill>
              </a:rPr>
              <a:t>We are looking for  </a:t>
            </a:r>
            <a:r>
              <a:rPr lang="en-GB" sz="2000" b="0" dirty="0"/>
              <a:t>an opportunity to expand the range of services with the participation of foreign partners and colleagues in the field of construction (turnkey) </a:t>
            </a:r>
            <a:r>
              <a:rPr lang="en-US" sz="2000" b="0" dirty="0"/>
              <a:t>electrical networks with voltage up to 150 kV inclusive, including the construction of generating power plants from alternative power sources and solar </a:t>
            </a:r>
            <a:r>
              <a:rPr lang="en-US" sz="2000" b="0" dirty="0" smtClean="0"/>
              <a:t>radiation.</a:t>
            </a:r>
            <a:endParaRPr lang="en-US" sz="2000" b="0" dirty="0"/>
          </a:p>
        </p:txBody>
      </p:sp>
    </p:spTree>
    <p:extLst>
      <p:ext uri="{BB962C8B-B14F-4D97-AF65-F5344CB8AC3E}">
        <p14:creationId xmlns:p14="http://schemas.microsoft.com/office/powerpoint/2010/main" val="101564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D609542-DD6D-4EC5-B1B2-054C2BE79B96}"/>
              </a:ext>
            </a:extLst>
          </p:cNvPr>
          <p:cNvSpPr>
            <a:spLocks noGrp="1"/>
          </p:cNvSpPr>
          <p:nvPr>
            <p:ph type="sldNum" sz="quarter" idx="10"/>
          </p:nvPr>
        </p:nvSpPr>
        <p:spPr bwMode="grayWhite">
          <a:xfrm>
            <a:off x="11430793" y="6380917"/>
            <a:ext cx="549442" cy="365125"/>
          </a:xfrm>
        </p:spPr>
        <p:txBody>
          <a:bodyPr rtlCol="0"/>
          <a:lstStyle/>
          <a:p>
            <a:pPr rtl="0"/>
            <a:fld id="{D495E168-DA5E-4888-8D8A-92B118324C14}" type="slidenum">
              <a:rPr lang="ru-RU" smtClean="0"/>
              <a:pPr rtl="0"/>
              <a:t>9</a:t>
            </a:fld>
            <a:endParaRPr lang="ru-RU" dirty="0"/>
          </a:p>
        </p:txBody>
      </p:sp>
      <p:pic>
        <p:nvPicPr>
          <p:cNvPr id="11" name="Рисунок 10"/>
          <p:cNvPicPr>
            <a:picLocks noChangeAspect="1"/>
          </p:cNvPicPr>
          <p:nvPr/>
        </p:nvPicPr>
        <p:blipFill>
          <a:blip r:embed="rId3"/>
          <a:stretch>
            <a:fillRect/>
          </a:stretch>
        </p:blipFill>
        <p:spPr>
          <a:xfrm>
            <a:off x="7922255" y="968379"/>
            <a:ext cx="4057980" cy="2691684"/>
          </a:xfrm>
          <a:prstGeom prst="rect">
            <a:avLst/>
          </a:prstGeom>
        </p:spPr>
      </p:pic>
      <p:pic>
        <p:nvPicPr>
          <p:cNvPr id="15" name="Рисунок 14"/>
          <p:cNvPicPr>
            <a:picLocks noChangeAspect="1"/>
          </p:cNvPicPr>
          <p:nvPr/>
        </p:nvPicPr>
        <p:blipFill>
          <a:blip r:embed="rId4"/>
          <a:stretch>
            <a:fillRect/>
          </a:stretch>
        </p:blipFill>
        <p:spPr>
          <a:xfrm>
            <a:off x="3390107" y="304210"/>
            <a:ext cx="4785627" cy="3600761"/>
          </a:xfrm>
          <a:prstGeom prst="rect">
            <a:avLst/>
          </a:prstGeom>
        </p:spPr>
      </p:pic>
      <p:pic>
        <p:nvPicPr>
          <p:cNvPr id="7" name="Рисунок 6"/>
          <p:cNvPicPr>
            <a:picLocks noChangeAspect="1"/>
          </p:cNvPicPr>
          <p:nvPr/>
        </p:nvPicPr>
        <p:blipFill>
          <a:blip r:embed="rId5"/>
          <a:stretch>
            <a:fillRect/>
          </a:stretch>
        </p:blipFill>
        <p:spPr>
          <a:xfrm>
            <a:off x="207956" y="376158"/>
            <a:ext cx="3647676" cy="2743551"/>
          </a:xfrm>
          <a:prstGeom prst="rect">
            <a:avLst/>
          </a:prstGeom>
        </p:spPr>
      </p:pic>
      <p:pic>
        <p:nvPicPr>
          <p:cNvPr id="16" name="Рисунок 15"/>
          <p:cNvPicPr>
            <a:picLocks noChangeAspect="1"/>
          </p:cNvPicPr>
          <p:nvPr/>
        </p:nvPicPr>
        <p:blipFill>
          <a:blip r:embed="rId6"/>
          <a:stretch>
            <a:fillRect/>
          </a:stretch>
        </p:blipFill>
        <p:spPr>
          <a:xfrm>
            <a:off x="6261311" y="3241450"/>
            <a:ext cx="5328462" cy="2943484"/>
          </a:xfrm>
          <a:prstGeom prst="rect">
            <a:avLst/>
          </a:prstGeom>
        </p:spPr>
      </p:pic>
      <p:pic>
        <p:nvPicPr>
          <p:cNvPr id="10" name="Рисунок 9"/>
          <p:cNvPicPr>
            <a:picLocks noChangeAspect="1"/>
          </p:cNvPicPr>
          <p:nvPr/>
        </p:nvPicPr>
        <p:blipFill>
          <a:blip r:embed="rId7"/>
          <a:stretch>
            <a:fillRect/>
          </a:stretch>
        </p:blipFill>
        <p:spPr>
          <a:xfrm>
            <a:off x="2885536" y="3381725"/>
            <a:ext cx="4235386" cy="3181755"/>
          </a:xfrm>
          <a:prstGeom prst="rect">
            <a:avLst/>
          </a:prstGeom>
        </p:spPr>
      </p:pic>
      <p:pic>
        <p:nvPicPr>
          <p:cNvPr id="14" name="Рисунок 13"/>
          <p:cNvPicPr>
            <a:picLocks noChangeAspect="1"/>
          </p:cNvPicPr>
          <p:nvPr/>
        </p:nvPicPr>
        <p:blipFill>
          <a:blip r:embed="rId8"/>
          <a:stretch>
            <a:fillRect/>
          </a:stretch>
        </p:blipFill>
        <p:spPr>
          <a:xfrm>
            <a:off x="365105" y="2933699"/>
            <a:ext cx="3796964" cy="3301117"/>
          </a:xfrm>
          <a:prstGeom prst="rect">
            <a:avLst/>
          </a:prstGeom>
        </p:spPr>
      </p:pic>
    </p:spTree>
    <p:extLst>
      <p:ext uri="{BB962C8B-B14F-4D97-AF65-F5344CB8AC3E}">
        <p14:creationId xmlns:p14="http://schemas.microsoft.com/office/powerpoint/2010/main" val="3242154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Custom 25">
      <a:dk1>
        <a:sysClr val="windowText" lastClr="000000"/>
      </a:dk1>
      <a:lt1>
        <a:sysClr val="window" lastClr="FFFFFF"/>
      </a:lt1>
      <a:dk2>
        <a:srgbClr val="FFCD00"/>
      </a:dk2>
      <a:lt2>
        <a:srgbClr val="00AEDE"/>
      </a:lt2>
      <a:accent1>
        <a:srgbClr val="002E62"/>
      </a:accent1>
      <a:accent2>
        <a:srgbClr val="004CB9"/>
      </a:accent2>
      <a:accent3>
        <a:srgbClr val="FF9D00"/>
      </a:accent3>
      <a:accent4>
        <a:srgbClr val="57A773"/>
      </a:accent4>
      <a:accent5>
        <a:srgbClr val="D11149"/>
      </a:accent5>
      <a:accent6>
        <a:srgbClr val="00111F"/>
      </a:accent6>
      <a:hlink>
        <a:srgbClr val="FFFFFF"/>
      </a:hlink>
      <a:folHlink>
        <a:srgbClr val="FFFFFF"/>
      </a:folHlink>
    </a:clrScheme>
    <a:fontScheme name="Custom 22">
      <a:majorFont>
        <a:latin typeface="Verdana"/>
        <a:ea typeface=""/>
        <a:cs typeface=""/>
      </a:majorFont>
      <a:minorFont>
        <a:latin typeface="Lucida Gran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677662_TF45331398" id="{54C9E4F3-3A03-4402-A107-9DDD7A71BB82}" vid="{F9B8EB22-9DB8-442E-BFF0-27918EB9B00B}"/>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5154C8-4BB5-43F2-9F6C-5E79271A0D50}">
  <ds:schemaRefs>
    <ds:schemaRef ds:uri="http://schemas.microsoft.com/sharepoint/v3/contenttype/forms"/>
  </ds:schemaRefs>
</ds:datastoreItem>
</file>

<file path=customXml/itemProps2.xml><?xml version="1.0" encoding="utf-8"?>
<ds:datastoreItem xmlns:ds="http://schemas.openxmlformats.org/officeDocument/2006/customXml" ds:itemID="{947A0EF5-23A9-4627-BC46-745B7DD804D2}">
  <ds:schemaRefs>
    <ds:schemaRef ds:uri="http://purl.org/dc/dcmitype/"/>
    <ds:schemaRef ds:uri="http://schemas.microsoft.com/office/2006/documentManagement/types"/>
    <ds:schemaRef ds:uri="http://purl.org/dc/elements/1.1/"/>
    <ds:schemaRef ds:uri="http://www.w3.org/XML/1998/namespace"/>
    <ds:schemaRef ds:uri="fb0879af-3eba-417a-a55a-ffe6dcd6ca77"/>
    <ds:schemaRef ds:uri="http://purl.org/dc/terms/"/>
    <ds:schemaRef ds:uri="http://schemas.microsoft.com/office/infopath/2007/PartnerControls"/>
    <ds:schemaRef ds:uri="http://schemas.microsoft.com/office/2006/metadata/properties"/>
    <ds:schemaRef ds:uri="http://schemas.openxmlformats.org/package/2006/metadata/core-properties"/>
    <ds:schemaRef ds:uri="6dc4bcd6-49db-4c07-9060-8acfc67cef9f"/>
    <ds:schemaRef ds:uri="http://schemas.microsoft.com/sharepoint/v3"/>
  </ds:schemaRefs>
</ds:datastoreItem>
</file>

<file path=customXml/itemProps3.xml><?xml version="1.0" encoding="utf-8"?>
<ds:datastoreItem xmlns:ds="http://schemas.openxmlformats.org/officeDocument/2006/customXml" ds:itemID="{F2807890-83DC-4772-9CAD-F7CB30099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Универсальная презентация</Template>
  <TotalTime>0</TotalTime>
  <Words>456</Words>
  <Application>Microsoft Office PowerPoint</Application>
  <PresentationFormat>Широкоэкранный</PresentationFormat>
  <Paragraphs>64</Paragraphs>
  <Slides>11</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11</vt:i4>
      </vt:variant>
    </vt:vector>
  </HeadingPairs>
  <TitlesOfParts>
    <vt:vector size="17" baseType="lpstr">
      <vt:lpstr>Arial</vt:lpstr>
      <vt:lpstr>Calibri</vt:lpstr>
      <vt:lpstr>Lucida Grande</vt:lpstr>
      <vt:lpstr>Verdana</vt:lpstr>
      <vt:lpstr>Wingdings</vt:lpstr>
      <vt:lpstr>Тема Office</vt:lpstr>
      <vt:lpstr>Презентация PowerPoint</vt:lpstr>
      <vt:lpstr>Company Name: Center-Installation-Energy LLC</vt:lpstr>
      <vt:lpstr>Who we are?</vt:lpstr>
      <vt:lpstr>Who we are?</vt:lpstr>
      <vt:lpstr>Who we are?</vt:lpstr>
      <vt:lpstr>What do we look for</vt:lpstr>
      <vt:lpstr>What do we look for</vt:lpstr>
      <vt:lpstr>What do we look for</vt:lpstr>
      <vt:lpstr>Презентация PowerPoint</vt:lpstr>
      <vt:lpstr>Three good reasons to work with us?</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2023-03-21T14:28:10Z</dcterms:created>
  <dcterms:modified xsi:type="dcterms:W3CDTF">2023-03-22T12:52:08Z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